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0"/>
  </p:notesMasterIdLst>
  <p:sldIdLst>
    <p:sldId id="931" r:id="rId2"/>
    <p:sldId id="895" r:id="rId3"/>
    <p:sldId id="936" r:id="rId4"/>
    <p:sldId id="863" r:id="rId5"/>
    <p:sldId id="899" r:id="rId6"/>
    <p:sldId id="937" r:id="rId7"/>
    <p:sldId id="259" r:id="rId8"/>
    <p:sldId id="900"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N" initials="UN" lastIdx="6" clrIdx="0">
    <p:extLst>
      <p:ext uri="{19B8F6BF-5375-455C-9EA6-DF929625EA0E}">
        <p15:presenceInfo xmlns:p15="http://schemas.microsoft.com/office/powerpoint/2012/main" userId="UN" providerId="None"/>
      </p:ext>
    </p:extLst>
  </p:cmAuthor>
  <p:cmAuthor id="2" name="Jennifer Andre" initials="JA" lastIdx="3" clrIdx="1">
    <p:extLst>
      <p:ext uri="{19B8F6BF-5375-455C-9EA6-DF929625EA0E}">
        <p15:presenceInfo xmlns:p15="http://schemas.microsoft.com/office/powerpoint/2012/main" userId="S-1-5-21-1464974944-3708882273-1791259203-1501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A97D9"/>
    <a:srgbClr val="50B5E4"/>
    <a:srgbClr val="19B8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10917F-3B83-462E-BEFF-F05EBB65203D}" v="385" dt="2019-04-02T21:41:52.906"/>
    <p1510:client id="{B08399EE-B3B7-4D66-A46B-47058F62DCA9}" v="24" dt="2019-04-02T21:43:36.2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1" autoAdjust="0"/>
    <p:restoredTop sz="83480" autoAdjust="0"/>
  </p:normalViewPr>
  <p:slideViewPr>
    <p:cSldViewPr snapToGrid="0">
      <p:cViewPr varScale="1">
        <p:scale>
          <a:sx n="92" d="100"/>
          <a:sy n="92" d="100"/>
        </p:scale>
        <p:origin x="123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ummersgill" userId="851314b9-1f99-4a98-b38d-4e7c606db660" providerId="ADAL" clId="{B08399EE-B3B7-4D66-A46B-47058F62DCA9}"/>
    <pc:docChg chg="custSel modSld">
      <pc:chgData name="Kevin Summersgill" userId="851314b9-1f99-4a98-b38d-4e7c606db660" providerId="ADAL" clId="{B08399EE-B3B7-4D66-A46B-47058F62DCA9}" dt="2019-04-02T21:43:36.296" v="23" actId="20577"/>
      <pc:docMkLst>
        <pc:docMk/>
      </pc:docMkLst>
      <pc:sldChg chg="modSp">
        <pc:chgData name="Kevin Summersgill" userId="851314b9-1f99-4a98-b38d-4e7c606db660" providerId="ADAL" clId="{B08399EE-B3B7-4D66-A46B-47058F62DCA9}" dt="2019-04-02T21:43:24.043" v="13" actId="20577"/>
        <pc:sldMkLst>
          <pc:docMk/>
          <pc:sldMk cId="957410528" sldId="936"/>
        </pc:sldMkLst>
        <pc:spChg chg="mod">
          <ac:chgData name="Kevin Summersgill" userId="851314b9-1f99-4a98-b38d-4e7c606db660" providerId="ADAL" clId="{B08399EE-B3B7-4D66-A46B-47058F62DCA9}" dt="2019-04-02T21:43:24.043" v="13" actId="20577"/>
          <ac:spMkLst>
            <pc:docMk/>
            <pc:sldMk cId="957410528" sldId="936"/>
            <ac:spMk id="4" creationId="{00000000-0000-0000-0000-000000000000}"/>
          </ac:spMkLst>
        </pc:spChg>
        <pc:spChg chg="mod">
          <ac:chgData name="Kevin Summersgill" userId="851314b9-1f99-4a98-b38d-4e7c606db660" providerId="ADAL" clId="{B08399EE-B3B7-4D66-A46B-47058F62DCA9}" dt="2019-04-02T21:43:08.183" v="0"/>
          <ac:spMkLst>
            <pc:docMk/>
            <pc:sldMk cId="957410528" sldId="936"/>
            <ac:spMk id="23" creationId="{00000000-0000-0000-0000-000000000000}"/>
          </ac:spMkLst>
        </pc:spChg>
      </pc:sldChg>
      <pc:sldChg chg="modSp">
        <pc:chgData name="Kevin Summersgill" userId="851314b9-1f99-4a98-b38d-4e7c606db660" providerId="ADAL" clId="{B08399EE-B3B7-4D66-A46B-47058F62DCA9}" dt="2019-04-02T21:43:36.296" v="23" actId="20577"/>
        <pc:sldMkLst>
          <pc:docMk/>
          <pc:sldMk cId="2028430508" sldId="937"/>
        </pc:sldMkLst>
        <pc:spChg chg="mod">
          <ac:chgData name="Kevin Summersgill" userId="851314b9-1f99-4a98-b38d-4e7c606db660" providerId="ADAL" clId="{B08399EE-B3B7-4D66-A46B-47058F62DCA9}" dt="2019-04-02T21:43:36.296" v="23" actId="20577"/>
          <ac:spMkLst>
            <pc:docMk/>
            <pc:sldMk cId="2028430508" sldId="937"/>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2C3A22C-7EBD-45F6-9CF5-A18E20DBFBA5}" type="datetimeFigureOut">
              <a:rPr lang="en-US" smtClean="0"/>
              <a:t>02/04/2019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792A3B0-1A01-4451-A791-5134640CFFBE}" type="slidenum">
              <a:rPr lang="en-US" smtClean="0"/>
              <a:t>‹#›</a:t>
            </a:fld>
            <a:endParaRPr lang="en-US"/>
          </a:p>
        </p:txBody>
      </p:sp>
    </p:spTree>
    <p:extLst>
      <p:ext uri="{BB962C8B-B14F-4D97-AF65-F5344CB8AC3E}">
        <p14:creationId xmlns:p14="http://schemas.microsoft.com/office/powerpoint/2010/main" val="741498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92A3B0-1A01-4451-A791-5134640CFFBE}" type="slidenum">
              <a:rPr lang="en-US" smtClean="0"/>
              <a:t>2</a:t>
            </a:fld>
            <a:endParaRPr lang="en-US"/>
          </a:p>
        </p:txBody>
      </p:sp>
    </p:spTree>
    <p:extLst>
      <p:ext uri="{BB962C8B-B14F-4D97-AF65-F5344CB8AC3E}">
        <p14:creationId xmlns:p14="http://schemas.microsoft.com/office/powerpoint/2010/main" val="3829944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92A3B0-1A01-4451-A791-5134640CFFBE}" type="slidenum">
              <a:rPr lang="en-US" smtClean="0"/>
              <a:t>4</a:t>
            </a:fld>
            <a:endParaRPr lang="en-US"/>
          </a:p>
        </p:txBody>
      </p:sp>
    </p:spTree>
    <p:extLst>
      <p:ext uri="{BB962C8B-B14F-4D97-AF65-F5344CB8AC3E}">
        <p14:creationId xmlns:p14="http://schemas.microsoft.com/office/powerpoint/2010/main" val="2842575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92A3B0-1A01-4451-A791-5134640CFFBE}" type="slidenum">
              <a:rPr lang="en-US" smtClean="0"/>
              <a:t>5</a:t>
            </a:fld>
            <a:endParaRPr lang="en-US"/>
          </a:p>
        </p:txBody>
      </p:sp>
    </p:spTree>
    <p:extLst>
      <p:ext uri="{BB962C8B-B14F-4D97-AF65-F5344CB8AC3E}">
        <p14:creationId xmlns:p14="http://schemas.microsoft.com/office/powerpoint/2010/main" val="570459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92A3B0-1A01-4451-A791-5134640CFFBE}" type="slidenum">
              <a:rPr lang="en-US" smtClean="0"/>
              <a:t>8</a:t>
            </a:fld>
            <a:endParaRPr lang="en-US"/>
          </a:p>
        </p:txBody>
      </p:sp>
    </p:spTree>
    <p:extLst>
      <p:ext uri="{BB962C8B-B14F-4D97-AF65-F5344CB8AC3E}">
        <p14:creationId xmlns:p14="http://schemas.microsoft.com/office/powerpoint/2010/main" val="1622127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53776-6625-4F4F-B13E-00F19F58F2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962FCC-C729-46F9-8806-622AED29B4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C6E919-B5DF-4733-BF56-8E9A0FD97D83}"/>
              </a:ext>
            </a:extLst>
          </p:cNvPr>
          <p:cNvSpPr>
            <a:spLocks noGrp="1"/>
          </p:cNvSpPr>
          <p:nvPr>
            <p:ph type="dt" sz="half" idx="10"/>
          </p:nvPr>
        </p:nvSpPr>
        <p:spPr/>
        <p:txBody>
          <a:bodyPr/>
          <a:lstStyle/>
          <a:p>
            <a:fld id="{0F4384C4-5793-4B09-8CAB-A81DB25EEFF6}" type="datetimeFigureOut">
              <a:rPr lang="en-US" smtClean="0"/>
              <a:t>02/04/2019</a:t>
            </a:fld>
            <a:endParaRPr lang="en-US"/>
          </a:p>
        </p:txBody>
      </p:sp>
      <p:sp>
        <p:nvSpPr>
          <p:cNvPr id="5" name="Footer Placeholder 4">
            <a:extLst>
              <a:ext uri="{FF2B5EF4-FFF2-40B4-BE49-F238E27FC236}">
                <a16:creationId xmlns:a16="http://schemas.microsoft.com/office/drawing/2014/main" id="{4F3C53F2-58BC-4110-AB3D-98F546FC8F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C4AC71-AD61-4B93-8D1B-89F462B112F4}"/>
              </a:ext>
            </a:extLst>
          </p:cNvPr>
          <p:cNvSpPr>
            <a:spLocks noGrp="1"/>
          </p:cNvSpPr>
          <p:nvPr>
            <p:ph type="sldNum" sz="quarter" idx="12"/>
          </p:nvPr>
        </p:nvSpPr>
        <p:spPr/>
        <p:txBody>
          <a:bodyPr/>
          <a:lstStyle/>
          <a:p>
            <a:fld id="{0F66ABB8-04C3-4C94-9E72-B64D4E761321}" type="slidenum">
              <a:rPr lang="en-US" smtClean="0"/>
              <a:t>‹#›</a:t>
            </a:fld>
            <a:endParaRPr lang="en-US"/>
          </a:p>
        </p:txBody>
      </p:sp>
    </p:spTree>
    <p:extLst>
      <p:ext uri="{BB962C8B-B14F-4D97-AF65-F5344CB8AC3E}">
        <p14:creationId xmlns:p14="http://schemas.microsoft.com/office/powerpoint/2010/main" val="1731795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AEE35-AD0F-4C87-9B31-03718F2C86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5643A5-CBA6-4BF4-AEBD-EA030BEDE1B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637BA2-0375-4E43-8C28-8C6A5F25EA42}"/>
              </a:ext>
            </a:extLst>
          </p:cNvPr>
          <p:cNvSpPr>
            <a:spLocks noGrp="1"/>
          </p:cNvSpPr>
          <p:nvPr>
            <p:ph type="dt" sz="half" idx="10"/>
          </p:nvPr>
        </p:nvSpPr>
        <p:spPr/>
        <p:txBody>
          <a:bodyPr/>
          <a:lstStyle/>
          <a:p>
            <a:fld id="{0F4384C4-5793-4B09-8CAB-A81DB25EEFF6}" type="datetimeFigureOut">
              <a:rPr lang="en-US" smtClean="0"/>
              <a:t>02/04/2019</a:t>
            </a:fld>
            <a:endParaRPr lang="en-US"/>
          </a:p>
        </p:txBody>
      </p:sp>
      <p:sp>
        <p:nvSpPr>
          <p:cNvPr id="5" name="Footer Placeholder 4">
            <a:extLst>
              <a:ext uri="{FF2B5EF4-FFF2-40B4-BE49-F238E27FC236}">
                <a16:creationId xmlns:a16="http://schemas.microsoft.com/office/drawing/2014/main" id="{AB861D33-AE0F-4C62-AFC8-C5F691CDE2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337E96-9A52-4BC7-8984-EA8C37209C12}"/>
              </a:ext>
            </a:extLst>
          </p:cNvPr>
          <p:cNvSpPr>
            <a:spLocks noGrp="1"/>
          </p:cNvSpPr>
          <p:nvPr>
            <p:ph type="sldNum" sz="quarter" idx="12"/>
          </p:nvPr>
        </p:nvSpPr>
        <p:spPr/>
        <p:txBody>
          <a:bodyPr/>
          <a:lstStyle/>
          <a:p>
            <a:fld id="{0F66ABB8-04C3-4C94-9E72-B64D4E761321}" type="slidenum">
              <a:rPr lang="en-US" smtClean="0"/>
              <a:t>‹#›</a:t>
            </a:fld>
            <a:endParaRPr lang="en-US"/>
          </a:p>
        </p:txBody>
      </p:sp>
    </p:spTree>
    <p:extLst>
      <p:ext uri="{BB962C8B-B14F-4D97-AF65-F5344CB8AC3E}">
        <p14:creationId xmlns:p14="http://schemas.microsoft.com/office/powerpoint/2010/main" val="2455213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0F4480-7AB8-4D6A-ABE3-EC24860A46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5461D4-7DDA-4C0E-A956-2A95880BB0A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26D70B-7508-48A4-B661-0592CDE46BC3}"/>
              </a:ext>
            </a:extLst>
          </p:cNvPr>
          <p:cNvSpPr>
            <a:spLocks noGrp="1"/>
          </p:cNvSpPr>
          <p:nvPr>
            <p:ph type="dt" sz="half" idx="10"/>
          </p:nvPr>
        </p:nvSpPr>
        <p:spPr/>
        <p:txBody>
          <a:bodyPr/>
          <a:lstStyle/>
          <a:p>
            <a:fld id="{0F4384C4-5793-4B09-8CAB-A81DB25EEFF6}" type="datetimeFigureOut">
              <a:rPr lang="en-US" smtClean="0"/>
              <a:t>02/04/2019</a:t>
            </a:fld>
            <a:endParaRPr lang="en-US"/>
          </a:p>
        </p:txBody>
      </p:sp>
      <p:sp>
        <p:nvSpPr>
          <p:cNvPr id="5" name="Footer Placeholder 4">
            <a:extLst>
              <a:ext uri="{FF2B5EF4-FFF2-40B4-BE49-F238E27FC236}">
                <a16:creationId xmlns:a16="http://schemas.microsoft.com/office/drawing/2014/main" id="{9E588373-0D23-40FF-9954-EE728A2948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9F20FC-D6BC-41FC-B2ED-B69647839385}"/>
              </a:ext>
            </a:extLst>
          </p:cNvPr>
          <p:cNvSpPr>
            <a:spLocks noGrp="1"/>
          </p:cNvSpPr>
          <p:nvPr>
            <p:ph type="sldNum" sz="quarter" idx="12"/>
          </p:nvPr>
        </p:nvSpPr>
        <p:spPr/>
        <p:txBody>
          <a:bodyPr/>
          <a:lstStyle/>
          <a:p>
            <a:fld id="{0F66ABB8-04C3-4C94-9E72-B64D4E761321}" type="slidenum">
              <a:rPr lang="en-US" smtClean="0"/>
              <a:t>‹#›</a:t>
            </a:fld>
            <a:endParaRPr lang="en-US"/>
          </a:p>
        </p:txBody>
      </p:sp>
    </p:spTree>
    <p:extLst>
      <p:ext uri="{BB962C8B-B14F-4D97-AF65-F5344CB8AC3E}">
        <p14:creationId xmlns:p14="http://schemas.microsoft.com/office/powerpoint/2010/main" val="3889327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86F3D-4FC8-4523-8DA4-3C4E025EB9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32B3B8-11C2-4B09-8736-A4C42B13052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2576E4-5810-439D-B362-682F2FB11795}"/>
              </a:ext>
            </a:extLst>
          </p:cNvPr>
          <p:cNvSpPr>
            <a:spLocks noGrp="1"/>
          </p:cNvSpPr>
          <p:nvPr>
            <p:ph type="dt" sz="half" idx="10"/>
          </p:nvPr>
        </p:nvSpPr>
        <p:spPr/>
        <p:txBody>
          <a:bodyPr/>
          <a:lstStyle/>
          <a:p>
            <a:fld id="{0F4384C4-5793-4B09-8CAB-A81DB25EEFF6}" type="datetimeFigureOut">
              <a:rPr lang="en-US" smtClean="0"/>
              <a:t>02/04/2019</a:t>
            </a:fld>
            <a:endParaRPr lang="en-US"/>
          </a:p>
        </p:txBody>
      </p:sp>
      <p:sp>
        <p:nvSpPr>
          <p:cNvPr id="5" name="Footer Placeholder 4">
            <a:extLst>
              <a:ext uri="{FF2B5EF4-FFF2-40B4-BE49-F238E27FC236}">
                <a16:creationId xmlns:a16="http://schemas.microsoft.com/office/drawing/2014/main" id="{0DE8E60C-E5EA-4040-A1EA-E26F2F0B95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3576F0-DA6B-4039-A2D0-B744A5D1ABCF}"/>
              </a:ext>
            </a:extLst>
          </p:cNvPr>
          <p:cNvSpPr>
            <a:spLocks noGrp="1"/>
          </p:cNvSpPr>
          <p:nvPr>
            <p:ph type="sldNum" sz="quarter" idx="12"/>
          </p:nvPr>
        </p:nvSpPr>
        <p:spPr/>
        <p:txBody>
          <a:bodyPr/>
          <a:lstStyle/>
          <a:p>
            <a:fld id="{0F66ABB8-04C3-4C94-9E72-B64D4E761321}" type="slidenum">
              <a:rPr lang="en-US" smtClean="0"/>
              <a:t>‹#›</a:t>
            </a:fld>
            <a:endParaRPr lang="en-US"/>
          </a:p>
        </p:txBody>
      </p:sp>
    </p:spTree>
    <p:extLst>
      <p:ext uri="{BB962C8B-B14F-4D97-AF65-F5344CB8AC3E}">
        <p14:creationId xmlns:p14="http://schemas.microsoft.com/office/powerpoint/2010/main" val="2115350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CAD5D-0D6F-424B-98BE-0EF782D434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E07FDB-3C8D-41B6-9AF1-3CD16806D7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E66920C-3D94-4932-8834-5C3C7A746BB2}"/>
              </a:ext>
            </a:extLst>
          </p:cNvPr>
          <p:cNvSpPr>
            <a:spLocks noGrp="1"/>
          </p:cNvSpPr>
          <p:nvPr>
            <p:ph type="dt" sz="half" idx="10"/>
          </p:nvPr>
        </p:nvSpPr>
        <p:spPr/>
        <p:txBody>
          <a:bodyPr/>
          <a:lstStyle/>
          <a:p>
            <a:fld id="{0F4384C4-5793-4B09-8CAB-A81DB25EEFF6}" type="datetimeFigureOut">
              <a:rPr lang="en-US" smtClean="0"/>
              <a:t>02/04/2019</a:t>
            </a:fld>
            <a:endParaRPr lang="en-US"/>
          </a:p>
        </p:txBody>
      </p:sp>
      <p:sp>
        <p:nvSpPr>
          <p:cNvPr id="5" name="Footer Placeholder 4">
            <a:extLst>
              <a:ext uri="{FF2B5EF4-FFF2-40B4-BE49-F238E27FC236}">
                <a16:creationId xmlns:a16="http://schemas.microsoft.com/office/drawing/2014/main" id="{C487DC63-0620-491A-9AEF-E1132AE9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761FE-8F41-4924-B849-A812D346DC10}"/>
              </a:ext>
            </a:extLst>
          </p:cNvPr>
          <p:cNvSpPr>
            <a:spLocks noGrp="1"/>
          </p:cNvSpPr>
          <p:nvPr>
            <p:ph type="sldNum" sz="quarter" idx="12"/>
          </p:nvPr>
        </p:nvSpPr>
        <p:spPr/>
        <p:txBody>
          <a:bodyPr/>
          <a:lstStyle/>
          <a:p>
            <a:fld id="{0F66ABB8-04C3-4C94-9E72-B64D4E761321}" type="slidenum">
              <a:rPr lang="en-US" smtClean="0"/>
              <a:t>‹#›</a:t>
            </a:fld>
            <a:endParaRPr lang="en-US"/>
          </a:p>
        </p:txBody>
      </p:sp>
    </p:spTree>
    <p:extLst>
      <p:ext uri="{BB962C8B-B14F-4D97-AF65-F5344CB8AC3E}">
        <p14:creationId xmlns:p14="http://schemas.microsoft.com/office/powerpoint/2010/main" val="1941684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2347F-AC84-4568-9359-08A48C2479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9015BB-3996-41FC-A698-8356B72D4E4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9A13B5-3D92-4B1B-9710-DEF7467C442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F4E04C-C6D0-4491-BB21-1FA0B2818C11}"/>
              </a:ext>
            </a:extLst>
          </p:cNvPr>
          <p:cNvSpPr>
            <a:spLocks noGrp="1"/>
          </p:cNvSpPr>
          <p:nvPr>
            <p:ph type="dt" sz="half" idx="10"/>
          </p:nvPr>
        </p:nvSpPr>
        <p:spPr/>
        <p:txBody>
          <a:bodyPr/>
          <a:lstStyle/>
          <a:p>
            <a:fld id="{0F4384C4-5793-4B09-8CAB-A81DB25EEFF6}" type="datetimeFigureOut">
              <a:rPr lang="en-US" smtClean="0"/>
              <a:t>02/04/2019</a:t>
            </a:fld>
            <a:endParaRPr lang="en-US"/>
          </a:p>
        </p:txBody>
      </p:sp>
      <p:sp>
        <p:nvSpPr>
          <p:cNvPr id="6" name="Footer Placeholder 5">
            <a:extLst>
              <a:ext uri="{FF2B5EF4-FFF2-40B4-BE49-F238E27FC236}">
                <a16:creationId xmlns:a16="http://schemas.microsoft.com/office/drawing/2014/main" id="{81C1BB00-92DC-4709-91D1-D2FFDB3227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E68D42-AE1F-44D8-A364-CDBC2953DB0D}"/>
              </a:ext>
            </a:extLst>
          </p:cNvPr>
          <p:cNvSpPr>
            <a:spLocks noGrp="1"/>
          </p:cNvSpPr>
          <p:nvPr>
            <p:ph type="sldNum" sz="quarter" idx="12"/>
          </p:nvPr>
        </p:nvSpPr>
        <p:spPr/>
        <p:txBody>
          <a:bodyPr/>
          <a:lstStyle/>
          <a:p>
            <a:fld id="{0F66ABB8-04C3-4C94-9E72-B64D4E761321}" type="slidenum">
              <a:rPr lang="en-US" smtClean="0"/>
              <a:t>‹#›</a:t>
            </a:fld>
            <a:endParaRPr lang="en-US"/>
          </a:p>
        </p:txBody>
      </p:sp>
    </p:spTree>
    <p:extLst>
      <p:ext uri="{BB962C8B-B14F-4D97-AF65-F5344CB8AC3E}">
        <p14:creationId xmlns:p14="http://schemas.microsoft.com/office/powerpoint/2010/main" val="1104994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FAFF3-09B3-4249-960B-727D76E4E0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82E52-CEAE-482C-9E21-F365BD8AAE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B940087-9549-495B-8464-BF96C1116CD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548A10-55E3-4F5D-A57F-4BE107F13A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E545E94-4E52-4CC1-8057-33B1A2A0120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757386-AE55-40AF-AA07-325BD6C16DE3}"/>
              </a:ext>
            </a:extLst>
          </p:cNvPr>
          <p:cNvSpPr>
            <a:spLocks noGrp="1"/>
          </p:cNvSpPr>
          <p:nvPr>
            <p:ph type="dt" sz="half" idx="10"/>
          </p:nvPr>
        </p:nvSpPr>
        <p:spPr/>
        <p:txBody>
          <a:bodyPr/>
          <a:lstStyle/>
          <a:p>
            <a:fld id="{0F4384C4-5793-4B09-8CAB-A81DB25EEFF6}" type="datetimeFigureOut">
              <a:rPr lang="en-US" smtClean="0"/>
              <a:t>02/04/2019</a:t>
            </a:fld>
            <a:endParaRPr lang="en-US"/>
          </a:p>
        </p:txBody>
      </p:sp>
      <p:sp>
        <p:nvSpPr>
          <p:cNvPr id="8" name="Footer Placeholder 7">
            <a:extLst>
              <a:ext uri="{FF2B5EF4-FFF2-40B4-BE49-F238E27FC236}">
                <a16:creationId xmlns:a16="http://schemas.microsoft.com/office/drawing/2014/main" id="{0DD2995E-20FC-427E-86DA-BA48F5F1AB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7F1FEE-1E98-4B02-8FDD-968A84A99652}"/>
              </a:ext>
            </a:extLst>
          </p:cNvPr>
          <p:cNvSpPr>
            <a:spLocks noGrp="1"/>
          </p:cNvSpPr>
          <p:nvPr>
            <p:ph type="sldNum" sz="quarter" idx="12"/>
          </p:nvPr>
        </p:nvSpPr>
        <p:spPr/>
        <p:txBody>
          <a:bodyPr/>
          <a:lstStyle/>
          <a:p>
            <a:fld id="{0F66ABB8-04C3-4C94-9E72-B64D4E761321}" type="slidenum">
              <a:rPr lang="en-US" smtClean="0"/>
              <a:t>‹#›</a:t>
            </a:fld>
            <a:endParaRPr lang="en-US"/>
          </a:p>
        </p:txBody>
      </p:sp>
    </p:spTree>
    <p:extLst>
      <p:ext uri="{BB962C8B-B14F-4D97-AF65-F5344CB8AC3E}">
        <p14:creationId xmlns:p14="http://schemas.microsoft.com/office/powerpoint/2010/main" val="3612327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E1C09-B703-4B83-A417-9C733C0690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9D76B3-A417-47BA-AC5F-38F1D8A7A4BB}"/>
              </a:ext>
            </a:extLst>
          </p:cNvPr>
          <p:cNvSpPr>
            <a:spLocks noGrp="1"/>
          </p:cNvSpPr>
          <p:nvPr>
            <p:ph type="dt" sz="half" idx="10"/>
          </p:nvPr>
        </p:nvSpPr>
        <p:spPr/>
        <p:txBody>
          <a:bodyPr/>
          <a:lstStyle/>
          <a:p>
            <a:fld id="{0F4384C4-5793-4B09-8CAB-A81DB25EEFF6}" type="datetimeFigureOut">
              <a:rPr lang="en-US" smtClean="0"/>
              <a:t>02/04/2019</a:t>
            </a:fld>
            <a:endParaRPr lang="en-US"/>
          </a:p>
        </p:txBody>
      </p:sp>
      <p:sp>
        <p:nvSpPr>
          <p:cNvPr id="4" name="Footer Placeholder 3">
            <a:extLst>
              <a:ext uri="{FF2B5EF4-FFF2-40B4-BE49-F238E27FC236}">
                <a16:creationId xmlns:a16="http://schemas.microsoft.com/office/drawing/2014/main" id="{20B0F31A-9F6A-44C3-8ACA-695C3AA3C1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E9EED7-48EE-4512-B66F-FD53AD41772D}"/>
              </a:ext>
            </a:extLst>
          </p:cNvPr>
          <p:cNvSpPr>
            <a:spLocks noGrp="1"/>
          </p:cNvSpPr>
          <p:nvPr>
            <p:ph type="sldNum" sz="quarter" idx="12"/>
          </p:nvPr>
        </p:nvSpPr>
        <p:spPr/>
        <p:txBody>
          <a:bodyPr/>
          <a:lstStyle/>
          <a:p>
            <a:fld id="{0F66ABB8-04C3-4C94-9E72-B64D4E761321}" type="slidenum">
              <a:rPr lang="en-US" smtClean="0"/>
              <a:t>‹#›</a:t>
            </a:fld>
            <a:endParaRPr lang="en-US"/>
          </a:p>
        </p:txBody>
      </p:sp>
    </p:spTree>
    <p:extLst>
      <p:ext uri="{BB962C8B-B14F-4D97-AF65-F5344CB8AC3E}">
        <p14:creationId xmlns:p14="http://schemas.microsoft.com/office/powerpoint/2010/main" val="1383158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921D9A-1DA5-4BD1-AD43-71B29361EC72}"/>
              </a:ext>
            </a:extLst>
          </p:cNvPr>
          <p:cNvSpPr>
            <a:spLocks noGrp="1"/>
          </p:cNvSpPr>
          <p:nvPr>
            <p:ph type="dt" sz="half" idx="10"/>
          </p:nvPr>
        </p:nvSpPr>
        <p:spPr/>
        <p:txBody>
          <a:bodyPr/>
          <a:lstStyle/>
          <a:p>
            <a:fld id="{0F4384C4-5793-4B09-8CAB-A81DB25EEFF6}" type="datetimeFigureOut">
              <a:rPr lang="en-US" smtClean="0"/>
              <a:t>02/04/2019</a:t>
            </a:fld>
            <a:endParaRPr lang="en-US"/>
          </a:p>
        </p:txBody>
      </p:sp>
      <p:sp>
        <p:nvSpPr>
          <p:cNvPr id="3" name="Footer Placeholder 2">
            <a:extLst>
              <a:ext uri="{FF2B5EF4-FFF2-40B4-BE49-F238E27FC236}">
                <a16:creationId xmlns:a16="http://schemas.microsoft.com/office/drawing/2014/main" id="{4AE80FFB-9253-4DFE-8257-C5A49BF90B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3A38DC-EAC6-47EC-85FB-7A141A142BC2}"/>
              </a:ext>
            </a:extLst>
          </p:cNvPr>
          <p:cNvSpPr>
            <a:spLocks noGrp="1"/>
          </p:cNvSpPr>
          <p:nvPr>
            <p:ph type="sldNum" sz="quarter" idx="12"/>
          </p:nvPr>
        </p:nvSpPr>
        <p:spPr/>
        <p:txBody>
          <a:bodyPr/>
          <a:lstStyle/>
          <a:p>
            <a:fld id="{0F66ABB8-04C3-4C94-9E72-B64D4E761321}" type="slidenum">
              <a:rPr lang="en-US" smtClean="0"/>
              <a:t>‹#›</a:t>
            </a:fld>
            <a:endParaRPr lang="en-US"/>
          </a:p>
        </p:txBody>
      </p:sp>
    </p:spTree>
    <p:extLst>
      <p:ext uri="{BB962C8B-B14F-4D97-AF65-F5344CB8AC3E}">
        <p14:creationId xmlns:p14="http://schemas.microsoft.com/office/powerpoint/2010/main" val="246383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40DD5-7AB0-4D68-8B19-8FEE09FFD6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262EFD-EB17-4EF9-8C76-C321203184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ACC4F9-1A0E-45CB-8B1F-A372006376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47EEC0-DAF9-483B-A67F-A8420E47FD63}"/>
              </a:ext>
            </a:extLst>
          </p:cNvPr>
          <p:cNvSpPr>
            <a:spLocks noGrp="1"/>
          </p:cNvSpPr>
          <p:nvPr>
            <p:ph type="dt" sz="half" idx="10"/>
          </p:nvPr>
        </p:nvSpPr>
        <p:spPr/>
        <p:txBody>
          <a:bodyPr/>
          <a:lstStyle/>
          <a:p>
            <a:fld id="{0F4384C4-5793-4B09-8CAB-A81DB25EEFF6}" type="datetimeFigureOut">
              <a:rPr lang="en-US" smtClean="0"/>
              <a:t>02/04/2019</a:t>
            </a:fld>
            <a:endParaRPr lang="en-US"/>
          </a:p>
        </p:txBody>
      </p:sp>
      <p:sp>
        <p:nvSpPr>
          <p:cNvPr id="6" name="Footer Placeholder 5">
            <a:extLst>
              <a:ext uri="{FF2B5EF4-FFF2-40B4-BE49-F238E27FC236}">
                <a16:creationId xmlns:a16="http://schemas.microsoft.com/office/drawing/2014/main" id="{564CE35D-0956-45F9-BAC8-439196238A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BA8D51-44F1-46E3-B1D5-3F1317C93210}"/>
              </a:ext>
            </a:extLst>
          </p:cNvPr>
          <p:cNvSpPr>
            <a:spLocks noGrp="1"/>
          </p:cNvSpPr>
          <p:nvPr>
            <p:ph type="sldNum" sz="quarter" idx="12"/>
          </p:nvPr>
        </p:nvSpPr>
        <p:spPr/>
        <p:txBody>
          <a:bodyPr/>
          <a:lstStyle/>
          <a:p>
            <a:fld id="{0F66ABB8-04C3-4C94-9E72-B64D4E761321}" type="slidenum">
              <a:rPr lang="en-US" smtClean="0"/>
              <a:t>‹#›</a:t>
            </a:fld>
            <a:endParaRPr lang="en-US"/>
          </a:p>
        </p:txBody>
      </p:sp>
    </p:spTree>
    <p:extLst>
      <p:ext uri="{BB962C8B-B14F-4D97-AF65-F5344CB8AC3E}">
        <p14:creationId xmlns:p14="http://schemas.microsoft.com/office/powerpoint/2010/main" val="3851556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4E5F-8FAA-4221-9EFE-C0B9285CC7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01F85C-3751-4BCD-A0D7-9B255C2A8A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E85C26-9BAC-4983-871E-8F16A485C8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9D9C8C-0D05-48DF-B11B-AA41156AD62D}"/>
              </a:ext>
            </a:extLst>
          </p:cNvPr>
          <p:cNvSpPr>
            <a:spLocks noGrp="1"/>
          </p:cNvSpPr>
          <p:nvPr>
            <p:ph type="dt" sz="half" idx="10"/>
          </p:nvPr>
        </p:nvSpPr>
        <p:spPr/>
        <p:txBody>
          <a:bodyPr/>
          <a:lstStyle/>
          <a:p>
            <a:fld id="{0F4384C4-5793-4B09-8CAB-A81DB25EEFF6}" type="datetimeFigureOut">
              <a:rPr lang="en-US" smtClean="0"/>
              <a:t>02/04/2019</a:t>
            </a:fld>
            <a:endParaRPr lang="en-US"/>
          </a:p>
        </p:txBody>
      </p:sp>
      <p:sp>
        <p:nvSpPr>
          <p:cNvPr id="6" name="Footer Placeholder 5">
            <a:extLst>
              <a:ext uri="{FF2B5EF4-FFF2-40B4-BE49-F238E27FC236}">
                <a16:creationId xmlns:a16="http://schemas.microsoft.com/office/drawing/2014/main" id="{27058E2B-BE63-432E-B7E4-C568AC3CBB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2367A9-53BD-4FA8-AB6F-4197B2B245EE}"/>
              </a:ext>
            </a:extLst>
          </p:cNvPr>
          <p:cNvSpPr>
            <a:spLocks noGrp="1"/>
          </p:cNvSpPr>
          <p:nvPr>
            <p:ph type="sldNum" sz="quarter" idx="12"/>
          </p:nvPr>
        </p:nvSpPr>
        <p:spPr/>
        <p:txBody>
          <a:bodyPr/>
          <a:lstStyle/>
          <a:p>
            <a:fld id="{0F66ABB8-04C3-4C94-9E72-B64D4E761321}" type="slidenum">
              <a:rPr lang="en-US" smtClean="0"/>
              <a:t>‹#›</a:t>
            </a:fld>
            <a:endParaRPr lang="en-US"/>
          </a:p>
        </p:txBody>
      </p:sp>
    </p:spTree>
    <p:extLst>
      <p:ext uri="{BB962C8B-B14F-4D97-AF65-F5344CB8AC3E}">
        <p14:creationId xmlns:p14="http://schemas.microsoft.com/office/powerpoint/2010/main" val="509335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9BBC92-2C5D-4596-8788-3205B4F0A6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3C74BB-9D4E-45A1-9670-F51E1CD94C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4CA49D-C196-4985-BA39-ACB373CBC9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4384C4-5793-4B09-8CAB-A81DB25EEFF6}" type="datetimeFigureOut">
              <a:rPr lang="en-US" smtClean="0"/>
              <a:t>02/04/2019</a:t>
            </a:fld>
            <a:endParaRPr lang="en-US"/>
          </a:p>
        </p:txBody>
      </p:sp>
      <p:sp>
        <p:nvSpPr>
          <p:cNvPr id="5" name="Footer Placeholder 4">
            <a:extLst>
              <a:ext uri="{FF2B5EF4-FFF2-40B4-BE49-F238E27FC236}">
                <a16:creationId xmlns:a16="http://schemas.microsoft.com/office/drawing/2014/main" id="{E28539B1-5B14-4209-B62C-37568D0242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99918C-4EC8-4D89-8EA0-C7A7F3224D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6ABB8-04C3-4C94-9E72-B64D4E761321}" type="slidenum">
              <a:rPr lang="en-US" smtClean="0"/>
              <a:t>‹#›</a:t>
            </a:fld>
            <a:endParaRPr lang="en-US"/>
          </a:p>
        </p:txBody>
      </p:sp>
    </p:spTree>
    <p:extLst>
      <p:ext uri="{BB962C8B-B14F-4D97-AF65-F5344CB8AC3E}">
        <p14:creationId xmlns:p14="http://schemas.microsoft.com/office/powerpoint/2010/main" val="412913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slide" Target="slide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 Target="slide5.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slide" Target="slide7.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slide" Target="slide5.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 Target="slide5.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8212"/>
            <a:ext cx="9144000" cy="2387600"/>
          </a:xfrm>
        </p:spPr>
        <p:txBody>
          <a:bodyPr/>
          <a:lstStyle/>
          <a:p>
            <a:r>
              <a:rPr lang="en-US" b="1" dirty="0">
                <a:solidFill>
                  <a:srgbClr val="19B8F1"/>
                </a:solidFill>
              </a:rPr>
              <a:t>Benefits Management</a:t>
            </a:r>
          </a:p>
        </p:txBody>
      </p:sp>
      <p:sp>
        <p:nvSpPr>
          <p:cNvPr id="3" name="Subtitle 2"/>
          <p:cNvSpPr>
            <a:spLocks noGrp="1"/>
          </p:cNvSpPr>
          <p:nvPr>
            <p:ph type="subTitle" idx="1"/>
          </p:nvPr>
        </p:nvSpPr>
        <p:spPr>
          <a:xfrm>
            <a:off x="1524000" y="2678907"/>
            <a:ext cx="9144000" cy="1655762"/>
          </a:xfrm>
        </p:spPr>
        <p:txBody>
          <a:bodyPr>
            <a:normAutofit lnSpcReduction="10000"/>
          </a:bodyPr>
          <a:lstStyle/>
          <a:p>
            <a:r>
              <a:rPr lang="en-US" b="1" dirty="0"/>
              <a:t>Project Level - IDENTIFY</a:t>
            </a:r>
          </a:p>
          <a:p>
            <a:endParaRPr lang="en-US" b="1" dirty="0"/>
          </a:p>
          <a:p>
            <a:endParaRPr lang="en-US" b="1" dirty="0"/>
          </a:p>
          <a:p>
            <a:r>
              <a:rPr lang="en-US" b="1" dirty="0"/>
              <a:t>March 2019</a:t>
            </a:r>
          </a:p>
        </p:txBody>
      </p:sp>
      <p:sp>
        <p:nvSpPr>
          <p:cNvPr id="5" name="Rectangle 4">
            <a:extLst>
              <a:ext uri="{FF2B5EF4-FFF2-40B4-BE49-F238E27FC236}">
                <a16:creationId xmlns:a16="http://schemas.microsoft.com/office/drawing/2014/main" id="{0BA06493-4BC0-4BAC-AF32-E6EEBF5D81B4}"/>
              </a:ext>
            </a:extLst>
          </p:cNvPr>
          <p:cNvSpPr>
            <a:spLocks/>
          </p:cNvSpPr>
          <p:nvPr/>
        </p:nvSpPr>
        <p:spPr>
          <a:xfrm>
            <a:off x="0" y="613545"/>
            <a:ext cx="12192000" cy="609329"/>
          </a:xfrm>
          <a:prstGeom prst="rect">
            <a:avLst/>
          </a:prstGeom>
          <a:solidFill>
            <a:srgbClr val="00B0F0">
              <a:alpha val="90000"/>
            </a:srgb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200" dirty="0">
              <a:solidFill>
                <a:schemeClr val="tx1"/>
              </a:solidFill>
            </a:endParaRPr>
          </a:p>
        </p:txBody>
      </p:sp>
      <p:sp>
        <p:nvSpPr>
          <p:cNvPr id="7" name="Slide Number Placeholder 6"/>
          <p:cNvSpPr>
            <a:spLocks noGrp="1"/>
          </p:cNvSpPr>
          <p:nvPr>
            <p:ph type="sldNum" sz="quarter" idx="12"/>
          </p:nvPr>
        </p:nvSpPr>
        <p:spPr/>
        <p:txBody>
          <a:bodyPr/>
          <a:lstStyle/>
          <a:p>
            <a:fld id="{0F66ABB8-04C3-4C94-9E72-B64D4E761321}" type="slidenum">
              <a:rPr lang="en-US" smtClean="0"/>
              <a:t>1</a:t>
            </a:fld>
            <a:endParaRPr lang="en-US"/>
          </a:p>
        </p:txBody>
      </p:sp>
    </p:spTree>
    <p:extLst>
      <p:ext uri="{BB962C8B-B14F-4D97-AF65-F5344CB8AC3E}">
        <p14:creationId xmlns:p14="http://schemas.microsoft.com/office/powerpoint/2010/main" val="257968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A34C39-2491-4D67-A8C1-1F76A186C498}"/>
              </a:ext>
            </a:extLst>
          </p:cNvPr>
          <p:cNvSpPr txBox="1"/>
          <p:nvPr/>
        </p:nvSpPr>
        <p:spPr>
          <a:xfrm>
            <a:off x="552450" y="1662546"/>
            <a:ext cx="11087100" cy="3970318"/>
          </a:xfrm>
          <a:prstGeom prst="rect">
            <a:avLst/>
          </a:prstGeom>
          <a:noFill/>
        </p:spPr>
        <p:txBody>
          <a:bodyPr wrap="square" rtlCol="0">
            <a:spAutoFit/>
          </a:bodyPr>
          <a:lstStyle/>
          <a:p>
            <a:r>
              <a:rPr lang="en-US" dirty="0"/>
              <a:t>This slide pack is intended to be used in a workshop setting to help teams;</a:t>
            </a:r>
          </a:p>
          <a:p>
            <a:endParaRPr lang="en-US" dirty="0"/>
          </a:p>
          <a:p>
            <a:pPr marL="342900" indent="-342900">
              <a:buFont typeface="+mj-lt"/>
              <a:buAutoNum type="arabicPeriod"/>
            </a:pPr>
            <a:r>
              <a:rPr lang="en-US" dirty="0"/>
              <a:t>Brainstorm improvement opportunities</a:t>
            </a:r>
          </a:p>
          <a:p>
            <a:pPr marL="342900" indent="-342900">
              <a:buFont typeface="+mj-lt"/>
              <a:buAutoNum type="arabicPeriod"/>
            </a:pPr>
            <a:endParaRPr lang="en-US" dirty="0"/>
          </a:p>
          <a:p>
            <a:pPr marL="342900" indent="-342900">
              <a:buFont typeface="+mj-lt"/>
              <a:buAutoNum type="arabicPeriod"/>
            </a:pPr>
            <a:r>
              <a:rPr lang="en-US" dirty="0"/>
              <a:t>Ensure alignment with the strategic objectives of the Secretary-General’s reform agenda</a:t>
            </a:r>
          </a:p>
          <a:p>
            <a:pPr marL="342900" indent="-342900">
              <a:buFont typeface="+mj-lt"/>
              <a:buAutoNum type="arabicPeriod"/>
            </a:pPr>
            <a:endParaRPr lang="en-US" dirty="0"/>
          </a:p>
          <a:p>
            <a:pPr marL="342900" indent="-342900">
              <a:buFont typeface="+mj-lt"/>
              <a:buAutoNum type="arabicPeriod"/>
            </a:pPr>
            <a:r>
              <a:rPr lang="en-US" dirty="0"/>
              <a:t>Identify potential benefits by category </a:t>
            </a:r>
          </a:p>
          <a:p>
            <a:pPr marL="342900" indent="-342900">
              <a:buFont typeface="+mj-lt"/>
              <a:buAutoNum type="arabicPeriod"/>
            </a:pPr>
            <a:endParaRPr lang="en-US" dirty="0"/>
          </a:p>
          <a:p>
            <a:pPr marL="342900" indent="-342900">
              <a:buFont typeface="+mj-lt"/>
              <a:buAutoNum type="arabicPeriod"/>
            </a:pPr>
            <a:r>
              <a:rPr lang="en-US" dirty="0"/>
              <a:t>Discuss ease of implementation</a:t>
            </a:r>
          </a:p>
          <a:p>
            <a:pPr marL="342900" indent="-342900">
              <a:buFont typeface="+mj-lt"/>
              <a:buAutoNum type="arabicPeriod"/>
            </a:pPr>
            <a:endParaRPr lang="en-US" dirty="0"/>
          </a:p>
          <a:p>
            <a:pPr marL="342900" indent="-342900">
              <a:buFont typeface="+mj-lt"/>
              <a:buAutoNum type="arabicPeriod"/>
            </a:pPr>
            <a:r>
              <a:rPr lang="en-US" dirty="0"/>
              <a:t>Produce a </a:t>
            </a:r>
            <a:r>
              <a:rPr lang="en-US" dirty="0">
                <a:hlinkClick r:id="rId3" action="ppaction://hlinksldjump"/>
              </a:rPr>
              <a:t>prioritized list</a:t>
            </a:r>
            <a:r>
              <a:rPr lang="en-US" dirty="0"/>
              <a:t> of projects and potential benefits to take forward to the planning stage</a:t>
            </a:r>
          </a:p>
          <a:p>
            <a:endParaRPr lang="en-US" dirty="0"/>
          </a:p>
          <a:p>
            <a:endParaRPr lang="en-US" dirty="0"/>
          </a:p>
          <a:p>
            <a:r>
              <a:rPr lang="en-US" dirty="0"/>
              <a:t>Users should refer to the Benefits Management Framework for hints and guidance</a:t>
            </a:r>
          </a:p>
        </p:txBody>
      </p:sp>
      <p:sp>
        <p:nvSpPr>
          <p:cNvPr id="4" name="Rectangle 3">
            <a:extLst>
              <a:ext uri="{FF2B5EF4-FFF2-40B4-BE49-F238E27FC236}">
                <a16:creationId xmlns:a16="http://schemas.microsoft.com/office/drawing/2014/main" id="{59ED6782-43C0-45D9-B1E9-10F762A3167A}"/>
              </a:ext>
            </a:extLst>
          </p:cNvPr>
          <p:cNvSpPr>
            <a:spLocks/>
          </p:cNvSpPr>
          <p:nvPr/>
        </p:nvSpPr>
        <p:spPr>
          <a:xfrm>
            <a:off x="0" y="613545"/>
            <a:ext cx="12192000" cy="609329"/>
          </a:xfrm>
          <a:prstGeom prst="rect">
            <a:avLst/>
          </a:prstGeom>
          <a:solidFill>
            <a:srgbClr val="00B0F0">
              <a:alpha val="90000"/>
            </a:srgb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90000"/>
              </a:lnSpc>
              <a:spcBef>
                <a:spcPct val="0"/>
              </a:spcBef>
            </a:pPr>
            <a:r>
              <a:rPr lang="en-US" sz="4400" b="1" dirty="0">
                <a:solidFill>
                  <a:schemeClr val="bg1"/>
                </a:solidFill>
                <a:latin typeface="+mj-lt"/>
                <a:ea typeface="+mj-ea"/>
                <a:cs typeface="+mj-cs"/>
              </a:rPr>
              <a:t>Methodology and approach</a:t>
            </a:r>
          </a:p>
        </p:txBody>
      </p:sp>
    </p:spTree>
    <p:extLst>
      <p:ext uri="{BB962C8B-B14F-4D97-AF65-F5344CB8AC3E}">
        <p14:creationId xmlns:p14="http://schemas.microsoft.com/office/powerpoint/2010/main" val="886586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Project Level - IDENTIFY</a:t>
            </a:r>
          </a:p>
        </p:txBody>
      </p:sp>
      <p:sp>
        <p:nvSpPr>
          <p:cNvPr id="5" name="Slide Number Placeholder 4"/>
          <p:cNvSpPr>
            <a:spLocks noGrp="1"/>
          </p:cNvSpPr>
          <p:nvPr>
            <p:ph type="sldNum" sz="quarter" idx="12"/>
          </p:nvPr>
        </p:nvSpPr>
        <p:spPr/>
        <p:txBody>
          <a:bodyPr/>
          <a:lstStyle/>
          <a:p>
            <a:fld id="{0F66ABB8-04C3-4C94-9E72-B64D4E761321}" type="slidenum">
              <a:rPr lang="en-US" smtClean="0"/>
              <a:t>3</a:t>
            </a:fld>
            <a:endParaRPr lang="en-US"/>
          </a:p>
        </p:txBody>
      </p:sp>
      <p:sp>
        <p:nvSpPr>
          <p:cNvPr id="6" name="Rectangle 5">
            <a:extLst>
              <a:ext uri="{FF2B5EF4-FFF2-40B4-BE49-F238E27FC236}">
                <a16:creationId xmlns:a16="http://schemas.microsoft.com/office/drawing/2014/main" id="{0BA06493-4BC0-4BAC-AF32-E6EEBF5D81B4}"/>
              </a:ext>
            </a:extLst>
          </p:cNvPr>
          <p:cNvSpPr>
            <a:spLocks/>
          </p:cNvSpPr>
          <p:nvPr/>
        </p:nvSpPr>
        <p:spPr>
          <a:xfrm>
            <a:off x="0" y="613545"/>
            <a:ext cx="12192000" cy="609329"/>
          </a:xfrm>
          <a:prstGeom prst="rect">
            <a:avLst/>
          </a:prstGeom>
          <a:solidFill>
            <a:srgbClr val="00B0F0">
              <a:alpha val="90000"/>
            </a:srgb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200" dirty="0">
              <a:solidFill>
                <a:schemeClr val="tx1"/>
              </a:solidFill>
            </a:endParaRPr>
          </a:p>
        </p:txBody>
      </p:sp>
      <p:sp>
        <p:nvSpPr>
          <p:cNvPr id="7" name="Title 1"/>
          <p:cNvSpPr>
            <a:spLocks noGrp="1"/>
          </p:cNvSpPr>
          <p:nvPr>
            <p:ph type="title"/>
          </p:nvPr>
        </p:nvSpPr>
        <p:spPr>
          <a:xfrm>
            <a:off x="838200" y="255427"/>
            <a:ext cx="10515600" cy="1325563"/>
          </a:xfrm>
        </p:spPr>
        <p:txBody>
          <a:bodyPr/>
          <a:lstStyle/>
          <a:p>
            <a:r>
              <a:rPr lang="en-US" b="1" dirty="0">
                <a:solidFill>
                  <a:schemeClr val="bg1"/>
                </a:solidFill>
              </a:rPr>
              <a:t>What is a benefit?</a:t>
            </a:r>
          </a:p>
        </p:txBody>
      </p:sp>
      <p:grpSp>
        <p:nvGrpSpPr>
          <p:cNvPr id="8" name="Group 7"/>
          <p:cNvGrpSpPr/>
          <p:nvPr/>
        </p:nvGrpSpPr>
        <p:grpSpPr>
          <a:xfrm>
            <a:off x="1706832" y="2789714"/>
            <a:ext cx="2379043" cy="920607"/>
            <a:chOff x="232505" y="62601"/>
            <a:chExt cx="3166507" cy="920607"/>
          </a:xfrm>
        </p:grpSpPr>
        <p:sp>
          <p:nvSpPr>
            <p:cNvPr id="21" name="Rounded Rectangle 20"/>
            <p:cNvSpPr/>
            <p:nvPr/>
          </p:nvSpPr>
          <p:spPr>
            <a:xfrm>
              <a:off x="232505" y="62601"/>
              <a:ext cx="3166507" cy="920607"/>
            </a:xfrm>
            <a:prstGeom prst="roundRect">
              <a:avLst>
                <a:gd name="adj" fmla="val 10000"/>
              </a:avLst>
            </a:prstGeom>
            <a:solidFill>
              <a:srgbClr val="00B0F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Rounded Rectangle 4"/>
            <p:cNvSpPr txBox="1"/>
            <p:nvPr/>
          </p:nvSpPr>
          <p:spPr>
            <a:xfrm>
              <a:off x="246281" y="74068"/>
              <a:ext cx="3138954" cy="8051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t>Outputs  </a:t>
              </a:r>
            </a:p>
            <a:p>
              <a:pPr lvl="0" algn="ctr" defTabSz="889000">
                <a:lnSpc>
                  <a:spcPct val="90000"/>
                </a:lnSpc>
                <a:spcBef>
                  <a:spcPct val="0"/>
                </a:spcBef>
                <a:spcAft>
                  <a:spcPct val="35000"/>
                </a:spcAft>
              </a:pPr>
              <a:r>
                <a:rPr lang="en-US" sz="1600" i="1" kern="1200" dirty="0"/>
                <a:t>(or deliverables)</a:t>
              </a:r>
            </a:p>
          </p:txBody>
        </p:sp>
      </p:grpSp>
      <p:grpSp>
        <p:nvGrpSpPr>
          <p:cNvPr id="9" name="Group 8"/>
          <p:cNvGrpSpPr/>
          <p:nvPr/>
        </p:nvGrpSpPr>
        <p:grpSpPr>
          <a:xfrm>
            <a:off x="4513553" y="2922484"/>
            <a:ext cx="473557" cy="653053"/>
            <a:chOff x="3443785" y="195371"/>
            <a:chExt cx="520913" cy="653053"/>
          </a:xfrm>
        </p:grpSpPr>
        <p:sp>
          <p:nvSpPr>
            <p:cNvPr id="19" name="Right Arrow 18"/>
            <p:cNvSpPr/>
            <p:nvPr/>
          </p:nvSpPr>
          <p:spPr>
            <a:xfrm>
              <a:off x="3443785" y="195371"/>
              <a:ext cx="520913" cy="653053"/>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Right Arrow 6"/>
            <p:cNvSpPr txBox="1"/>
            <p:nvPr/>
          </p:nvSpPr>
          <p:spPr>
            <a:xfrm>
              <a:off x="3443785" y="325982"/>
              <a:ext cx="364639" cy="3918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p:txBody>
        </p:sp>
      </p:grpSp>
      <p:grpSp>
        <p:nvGrpSpPr>
          <p:cNvPr id="10" name="Group 9"/>
          <p:cNvGrpSpPr/>
          <p:nvPr/>
        </p:nvGrpSpPr>
        <p:grpSpPr>
          <a:xfrm>
            <a:off x="5414788" y="2787700"/>
            <a:ext cx="2288478" cy="922621"/>
            <a:chOff x="3964432" y="60587"/>
            <a:chExt cx="3045965" cy="922621"/>
          </a:xfrm>
        </p:grpSpPr>
        <p:sp>
          <p:nvSpPr>
            <p:cNvPr id="17" name="Rounded Rectangle 16"/>
            <p:cNvSpPr/>
            <p:nvPr/>
          </p:nvSpPr>
          <p:spPr>
            <a:xfrm>
              <a:off x="3964432" y="60587"/>
              <a:ext cx="3045965" cy="922621"/>
            </a:xfrm>
            <a:prstGeom prst="roundRect">
              <a:avLst>
                <a:gd name="adj" fmla="val 10000"/>
              </a:avLst>
            </a:prstGeom>
            <a:solidFill>
              <a:srgbClr val="00B0F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Rounded Rectangle 8"/>
            <p:cNvSpPr txBox="1"/>
            <p:nvPr/>
          </p:nvSpPr>
          <p:spPr>
            <a:xfrm>
              <a:off x="3991455" y="127090"/>
              <a:ext cx="2991917" cy="78961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t>Outcomes </a:t>
              </a:r>
            </a:p>
            <a:p>
              <a:pPr lvl="0" algn="ctr" defTabSz="889000">
                <a:lnSpc>
                  <a:spcPct val="90000"/>
                </a:lnSpc>
                <a:spcBef>
                  <a:spcPct val="0"/>
                </a:spcBef>
                <a:spcAft>
                  <a:spcPct val="35000"/>
                </a:spcAft>
              </a:pPr>
              <a:r>
                <a:rPr lang="en-US" sz="1600" i="1" kern="1200" dirty="0"/>
                <a:t>(against overall objectives)</a:t>
              </a:r>
            </a:p>
          </p:txBody>
        </p:sp>
      </p:grpSp>
      <p:grpSp>
        <p:nvGrpSpPr>
          <p:cNvPr id="11" name="Group 10"/>
          <p:cNvGrpSpPr/>
          <p:nvPr/>
        </p:nvGrpSpPr>
        <p:grpSpPr>
          <a:xfrm>
            <a:off x="8130943" y="2922484"/>
            <a:ext cx="511396" cy="653053"/>
            <a:chOff x="7374445" y="195371"/>
            <a:chExt cx="562536" cy="653053"/>
          </a:xfrm>
        </p:grpSpPr>
        <p:sp>
          <p:nvSpPr>
            <p:cNvPr id="15" name="Right Arrow 14"/>
            <p:cNvSpPr/>
            <p:nvPr/>
          </p:nvSpPr>
          <p:spPr>
            <a:xfrm>
              <a:off x="7374445" y="195371"/>
              <a:ext cx="562536" cy="653053"/>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6" name="Right Arrow 10"/>
            <p:cNvSpPr txBox="1"/>
            <p:nvPr/>
          </p:nvSpPr>
          <p:spPr>
            <a:xfrm>
              <a:off x="7374445" y="325982"/>
              <a:ext cx="393775" cy="3918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p:txBody>
        </p:sp>
      </p:grpSp>
      <p:grpSp>
        <p:nvGrpSpPr>
          <p:cNvPr id="12" name="Group 11"/>
          <p:cNvGrpSpPr/>
          <p:nvPr/>
        </p:nvGrpSpPr>
        <p:grpSpPr>
          <a:xfrm>
            <a:off x="9070016" y="2787700"/>
            <a:ext cx="2354817" cy="922621"/>
            <a:chOff x="7914733" y="60587"/>
            <a:chExt cx="3134261" cy="922621"/>
          </a:xfrm>
        </p:grpSpPr>
        <p:sp>
          <p:nvSpPr>
            <p:cNvPr id="13" name="Rounded Rectangle 12"/>
            <p:cNvSpPr/>
            <p:nvPr/>
          </p:nvSpPr>
          <p:spPr>
            <a:xfrm>
              <a:off x="7914733" y="60587"/>
              <a:ext cx="3107505" cy="922621"/>
            </a:xfrm>
            <a:prstGeom prst="roundRect">
              <a:avLst>
                <a:gd name="adj" fmla="val 10000"/>
              </a:avLst>
            </a:prstGeom>
            <a:solidFill>
              <a:srgbClr val="00B0F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Rounded Rectangle 12"/>
            <p:cNvSpPr txBox="1"/>
            <p:nvPr/>
          </p:nvSpPr>
          <p:spPr>
            <a:xfrm>
              <a:off x="7995535" y="134859"/>
              <a:ext cx="3053459" cy="78961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t>Benefits </a:t>
              </a:r>
            </a:p>
            <a:p>
              <a:pPr lvl="0" algn="ctr" defTabSz="889000">
                <a:lnSpc>
                  <a:spcPct val="90000"/>
                </a:lnSpc>
                <a:spcBef>
                  <a:spcPct val="0"/>
                </a:spcBef>
                <a:spcAft>
                  <a:spcPct val="35000"/>
                </a:spcAft>
              </a:pPr>
              <a:r>
                <a:rPr lang="en-US" sz="1600" i="1" kern="1200" dirty="0"/>
                <a:t>(improved performance)</a:t>
              </a:r>
            </a:p>
          </p:txBody>
        </p:sp>
      </p:grpSp>
      <p:sp>
        <p:nvSpPr>
          <p:cNvPr id="23" name="TextBox 22"/>
          <p:cNvSpPr txBox="1"/>
          <p:nvPr/>
        </p:nvSpPr>
        <p:spPr>
          <a:xfrm>
            <a:off x="457201" y="1486045"/>
            <a:ext cx="11559766" cy="830997"/>
          </a:xfrm>
          <a:prstGeom prst="rect">
            <a:avLst/>
          </a:prstGeom>
          <a:noFill/>
        </p:spPr>
        <p:txBody>
          <a:bodyPr wrap="square" rtlCol="0">
            <a:spAutoFit/>
          </a:bodyPr>
          <a:lstStyle/>
          <a:p>
            <a:r>
              <a:rPr lang="en-US" sz="2400" i="1" dirty="0"/>
              <a:t>‘Every improvement is a change, but not every change is an improvement’. </a:t>
            </a:r>
          </a:p>
          <a:p>
            <a:r>
              <a:rPr lang="en-US" sz="2400" i="1" dirty="0"/>
              <a:t>Benefits are how we know there has been an improvement. </a:t>
            </a:r>
          </a:p>
        </p:txBody>
      </p:sp>
      <p:graphicFrame>
        <p:nvGraphicFramePr>
          <p:cNvPr id="25" name="Table 24"/>
          <p:cNvGraphicFramePr>
            <a:graphicFrameLocks noGrp="1"/>
          </p:cNvGraphicFramePr>
          <p:nvPr>
            <p:extLst/>
          </p:nvPr>
        </p:nvGraphicFramePr>
        <p:xfrm>
          <a:off x="175033" y="3800014"/>
          <a:ext cx="11841934" cy="2030418"/>
        </p:xfrm>
        <a:graphic>
          <a:graphicData uri="http://schemas.openxmlformats.org/drawingml/2006/table">
            <a:tbl>
              <a:tblPr firstRow="1" bandRow="1">
                <a:tableStyleId>{5940675A-B579-460E-94D1-54222C63F5DA}</a:tableStyleId>
              </a:tblPr>
              <a:tblGrid>
                <a:gridCol w="1246361">
                  <a:extLst>
                    <a:ext uri="{9D8B030D-6E8A-4147-A177-3AD203B41FA5}">
                      <a16:colId xmlns:a16="http://schemas.microsoft.com/office/drawing/2014/main" val="2897297342"/>
                    </a:ext>
                  </a:extLst>
                </a:gridCol>
                <a:gridCol w="2770360">
                  <a:extLst>
                    <a:ext uri="{9D8B030D-6E8A-4147-A177-3AD203B41FA5}">
                      <a16:colId xmlns:a16="http://schemas.microsoft.com/office/drawing/2014/main" val="3405267220"/>
                    </a:ext>
                  </a:extLst>
                </a:gridCol>
                <a:gridCol w="362139">
                  <a:extLst>
                    <a:ext uri="{9D8B030D-6E8A-4147-A177-3AD203B41FA5}">
                      <a16:colId xmlns:a16="http://schemas.microsoft.com/office/drawing/2014/main" val="1299339091"/>
                    </a:ext>
                  </a:extLst>
                </a:gridCol>
                <a:gridCol w="3512745">
                  <a:extLst>
                    <a:ext uri="{9D8B030D-6E8A-4147-A177-3AD203B41FA5}">
                      <a16:colId xmlns:a16="http://schemas.microsoft.com/office/drawing/2014/main" val="1651437335"/>
                    </a:ext>
                  </a:extLst>
                </a:gridCol>
                <a:gridCol w="371192">
                  <a:extLst>
                    <a:ext uri="{9D8B030D-6E8A-4147-A177-3AD203B41FA5}">
                      <a16:colId xmlns:a16="http://schemas.microsoft.com/office/drawing/2014/main" val="14314190"/>
                    </a:ext>
                  </a:extLst>
                </a:gridCol>
                <a:gridCol w="3579137">
                  <a:extLst>
                    <a:ext uri="{9D8B030D-6E8A-4147-A177-3AD203B41FA5}">
                      <a16:colId xmlns:a16="http://schemas.microsoft.com/office/drawing/2014/main" val="657776062"/>
                    </a:ext>
                  </a:extLst>
                </a:gridCol>
              </a:tblGrid>
              <a:tr h="1006166">
                <a:tc>
                  <a:txBody>
                    <a:bodyPr/>
                    <a:lstStyle/>
                    <a:p>
                      <a:pPr marL="0" indent="0" algn="l">
                        <a:buFont typeface="Arial" panose="020B0604020202020204" pitchFamily="34" charset="0"/>
                        <a:buNone/>
                      </a:pPr>
                      <a:r>
                        <a:rPr lang="en-US" sz="1400" b="1" i="1" dirty="0"/>
                        <a:t>Description:</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lgn="l">
                        <a:buFont typeface="Arial" panose="020B0604020202020204" pitchFamily="34" charset="0"/>
                        <a:buChar char="•"/>
                      </a:pPr>
                      <a:r>
                        <a:rPr lang="en-GB" sz="1400" i="1" kern="1200" dirty="0">
                          <a:solidFill>
                            <a:schemeClr val="tx1"/>
                          </a:solidFill>
                          <a:effectLst/>
                          <a:latin typeface="+mn-lt"/>
                          <a:ea typeface="+mn-ea"/>
                          <a:cs typeface="+mn-cs"/>
                        </a:rPr>
                        <a:t>The final product, goods and services produced by the organisation or reform initiative. </a:t>
                      </a:r>
                      <a:endParaRPr lang="en-US" sz="1400" i="1"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lgn="l" defTabSz="914400">
                        <a:buFont typeface="Arial" panose="020B0604020202020204" pitchFamily="34" charset="0"/>
                        <a:buChar char="•"/>
                      </a:pPr>
                      <a:endParaRPr lang="en-US" sz="1400" dirty="0">
                        <a:highlight>
                          <a:srgbClr val="C0C0C0"/>
                        </a:highligh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lgn="l" defTabSz="914400">
                        <a:buFont typeface="Arial" panose="020B0604020202020204" pitchFamily="34" charset="0"/>
                        <a:buChar char="•"/>
                      </a:pPr>
                      <a:r>
                        <a:rPr lang="en-GB" sz="1400" i="1" kern="1200" dirty="0">
                          <a:solidFill>
                            <a:schemeClr val="tx1"/>
                          </a:solidFill>
                          <a:effectLst/>
                          <a:latin typeface="+mn-lt"/>
                          <a:ea typeface="+mn-ea"/>
                          <a:cs typeface="+mn-cs"/>
                        </a:rPr>
                        <a:t>The impact or consequence for stakeholders. Outcomes are what an organisation, or reform initiative, is trying to achieve. </a:t>
                      </a:r>
                      <a:endParaRPr lang="en-US" sz="1400" i="1"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lgn="l">
                        <a:buFont typeface="Arial" panose="020B0604020202020204" pitchFamily="34" charset="0"/>
                        <a:buChar char="•"/>
                      </a:pPr>
                      <a:endParaRPr lang="en-US" sz="140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lgn="l">
                        <a:buFont typeface="Arial" panose="020B0604020202020204" pitchFamily="34" charset="0"/>
                        <a:buChar char="•"/>
                      </a:pPr>
                      <a:r>
                        <a:rPr lang="en-US" sz="1400" b="1" i="1" dirty="0">
                          <a:solidFill>
                            <a:schemeClr val="tx1"/>
                          </a:solidFill>
                        </a:rPr>
                        <a:t>How we know the </a:t>
                      </a:r>
                      <a:r>
                        <a:rPr lang="en-US" sz="1400" b="1" i="1" u="sng" dirty="0">
                          <a:solidFill>
                            <a:schemeClr val="tx1"/>
                          </a:solidFill>
                        </a:rPr>
                        <a:t>outcomes</a:t>
                      </a:r>
                      <a:r>
                        <a:rPr lang="en-US" sz="1400" b="1" i="1" dirty="0">
                          <a:solidFill>
                            <a:schemeClr val="tx1"/>
                          </a:solidFill>
                        </a:rPr>
                        <a:t> have been achieved, and are an ‘improvement’ for stakeholders </a:t>
                      </a:r>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7017953"/>
                  </a:ext>
                </a:extLst>
              </a:tr>
              <a:tr h="1024252">
                <a:tc>
                  <a:txBody>
                    <a:bodyPr/>
                    <a:lstStyle/>
                    <a:p>
                      <a:pPr marL="0" indent="0" algn="l">
                        <a:buFont typeface="Arial" panose="020B0604020202020204" pitchFamily="34" charset="0"/>
                        <a:buNone/>
                      </a:pPr>
                      <a:r>
                        <a:rPr lang="en-US" sz="1400" b="1" i="1" dirty="0"/>
                        <a:t>Example:</a:t>
                      </a:r>
                      <a:r>
                        <a:rPr lang="en-US" sz="1400" b="1" i="1" baseline="0" dirty="0"/>
                        <a:t> Business Management </a:t>
                      </a:r>
                      <a:endParaRPr lang="en-US" sz="1400" b="1" i="1"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lgn="l">
                        <a:buFont typeface="Arial" panose="020B0604020202020204" pitchFamily="34" charset="0"/>
                        <a:buChar char="•"/>
                      </a:pPr>
                      <a:r>
                        <a:rPr lang="en-US" sz="1400" dirty="0"/>
                        <a:t>For example, a new corporate service department has been established to support operations</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1400" dirty="0">
                        <a:highlight>
                          <a:srgbClr val="C0C0C0"/>
                        </a:highligh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lgn="l">
                        <a:buFont typeface="Arial" panose="020B0604020202020204" pitchFamily="34" charset="0"/>
                        <a:buChar char="•"/>
                      </a:pPr>
                      <a:r>
                        <a:rPr lang="en-US" sz="1400" dirty="0"/>
                        <a:t>The department is providing more responsive, better quality service to operations </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US" sz="140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lgn="l">
                        <a:buFont typeface="Arial" panose="020B0604020202020204" pitchFamily="34" charset="0"/>
                        <a:buChar char="•"/>
                      </a:pPr>
                      <a:r>
                        <a:rPr lang="en-US" sz="1400" dirty="0"/>
                        <a:t>% reduction in waiting times</a:t>
                      </a:r>
                    </a:p>
                    <a:p>
                      <a:pPr marL="285750" indent="-285750" algn="l" rtl="0">
                        <a:buFont typeface="Arial" panose="020B0604020202020204" pitchFamily="34" charset="0"/>
                        <a:buChar char="•"/>
                      </a:pPr>
                      <a:r>
                        <a:rPr lang="en-US" sz="1400" dirty="0"/>
                        <a:t>% increase in requests satisfied per week</a:t>
                      </a:r>
                    </a:p>
                    <a:p>
                      <a:pPr marL="285750" indent="-285750" algn="l">
                        <a:buFont typeface="Arial" panose="020B0604020202020204" pitchFamily="34" charset="0"/>
                        <a:buChar char="•"/>
                      </a:pPr>
                      <a:r>
                        <a:rPr lang="en-US" sz="1400" dirty="0"/>
                        <a:t>% increase in customer satisfaction</a:t>
                      </a:r>
                    </a:p>
                    <a:p>
                      <a:pPr marL="285750" indent="-285750" algn="l">
                        <a:buFont typeface="Arial" panose="020B0604020202020204" pitchFamily="34" charset="0"/>
                        <a:buChar char="•"/>
                      </a:pPr>
                      <a:r>
                        <a:rPr lang="en-US" sz="1400" dirty="0"/>
                        <a:t>% reduction in cost per transaction</a:t>
                      </a:r>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02600139"/>
                  </a:ext>
                </a:extLst>
              </a:tr>
            </a:tbl>
          </a:graphicData>
        </a:graphic>
      </p:graphicFrame>
    </p:spTree>
    <p:extLst>
      <p:ext uri="{BB962C8B-B14F-4D97-AF65-F5344CB8AC3E}">
        <p14:creationId xmlns:p14="http://schemas.microsoft.com/office/powerpoint/2010/main" val="957410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4815E62-B656-4A7C-9C24-23919A416D81}"/>
              </a:ext>
            </a:extLst>
          </p:cNvPr>
          <p:cNvSpPr txBox="1">
            <a:spLocks/>
          </p:cNvSpPr>
          <p:nvPr/>
        </p:nvSpPr>
        <p:spPr bwMode="auto">
          <a:xfrm>
            <a:off x="538578" y="133833"/>
            <a:ext cx="9540603"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eaLnBrk="1" fontAlgn="base" hangingPunct="1">
              <a:spcBef>
                <a:spcPct val="0"/>
              </a:spcBef>
              <a:spcAft>
                <a:spcPct val="0"/>
              </a:spcAft>
              <a:tabLst>
                <a:tab pos="269875" algn="l"/>
              </a:tabLst>
              <a:defRPr sz="2000" b="0"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pPr lvl="0">
              <a:defRPr/>
            </a:pPr>
            <a:r>
              <a:rPr lang="en-US" dirty="0">
                <a:solidFill>
                  <a:srgbClr val="0A84C0"/>
                </a:solidFill>
              </a:rPr>
              <a:t>Benefits Management – Identify initiatives template (initial brainstorm including guidance) </a:t>
            </a:r>
          </a:p>
        </p:txBody>
      </p:sp>
      <p:sp>
        <p:nvSpPr>
          <p:cNvPr id="33" name="Marvintitletrackercircle">
            <a:extLst>
              <a:ext uri="{FF2B5EF4-FFF2-40B4-BE49-F238E27FC236}">
                <a16:creationId xmlns:a16="http://schemas.microsoft.com/office/drawing/2014/main" id="{3D9CCD24-1EDD-4BC8-9C55-3C919D55A018}"/>
              </a:ext>
            </a:extLst>
          </p:cNvPr>
          <p:cNvSpPr/>
          <p:nvPr>
            <p:custDataLst>
              <p:tags r:id="rId1"/>
            </p:custDataLst>
          </p:nvPr>
        </p:nvSpPr>
        <p:spPr>
          <a:xfrm>
            <a:off x="141575" y="125747"/>
            <a:ext cx="330200" cy="330200"/>
          </a:xfrm>
          <a:prstGeom prst="ellipse">
            <a:avLst/>
          </a:prstGeom>
          <a:solidFill>
            <a:srgbClr val="19B8F1"/>
          </a:solidFill>
          <a:ln w="9525" cmpd="sng">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000" b="1" dirty="0">
                <a:solidFill>
                  <a:schemeClr val="bg1"/>
                </a:solidFill>
                <a:latin typeface="Arial"/>
              </a:rPr>
              <a:t>1</a:t>
            </a:r>
            <a:endParaRPr kumimoji="0" lang="en-US" sz="2000" b="1" i="0" u="none" strike="noStrike" kern="1200" cap="none" spc="0" normalizeH="0" baseline="0" noProof="0" dirty="0">
              <a:ln>
                <a:noFill/>
              </a:ln>
              <a:solidFill>
                <a:schemeClr val="bg1"/>
              </a:solidFill>
              <a:effectLst/>
              <a:uLnTx/>
              <a:uFillTx/>
              <a:latin typeface="Arial"/>
            </a:endParaRPr>
          </a:p>
        </p:txBody>
      </p:sp>
      <p:sp>
        <p:nvSpPr>
          <p:cNvPr id="46" name="TextBox 45">
            <a:extLst>
              <a:ext uri="{FF2B5EF4-FFF2-40B4-BE49-F238E27FC236}">
                <a16:creationId xmlns:a16="http://schemas.microsoft.com/office/drawing/2014/main" id="{6BAE9D75-4029-436D-BB24-C26D4AB85512}"/>
              </a:ext>
            </a:extLst>
          </p:cNvPr>
          <p:cNvSpPr txBox="1"/>
          <p:nvPr/>
        </p:nvSpPr>
        <p:spPr>
          <a:xfrm>
            <a:off x="396635" y="1283733"/>
            <a:ext cx="1936299" cy="276999"/>
          </a:xfrm>
          <a:prstGeom prst="rect">
            <a:avLst/>
          </a:prstGeom>
          <a:noFill/>
        </p:spPr>
        <p:txBody>
          <a:bodyPr wrap="none" rtlCol="0">
            <a:spAutoFit/>
          </a:bodyPr>
          <a:lstStyle/>
          <a:p>
            <a:r>
              <a:rPr lang="en-US" sz="1200" b="1" dirty="0">
                <a:solidFill>
                  <a:srgbClr val="00B0F0"/>
                </a:solidFill>
              </a:rPr>
              <a:t>Potential project to explore</a:t>
            </a:r>
          </a:p>
        </p:txBody>
      </p:sp>
      <p:sp>
        <p:nvSpPr>
          <p:cNvPr id="47" name="TextBox 46">
            <a:extLst>
              <a:ext uri="{FF2B5EF4-FFF2-40B4-BE49-F238E27FC236}">
                <a16:creationId xmlns:a16="http://schemas.microsoft.com/office/drawing/2014/main" id="{14F73FAA-ACB3-4A29-B855-CA7937C51E75}"/>
              </a:ext>
            </a:extLst>
          </p:cNvPr>
          <p:cNvSpPr txBox="1"/>
          <p:nvPr/>
        </p:nvSpPr>
        <p:spPr>
          <a:xfrm>
            <a:off x="2908252" y="1198521"/>
            <a:ext cx="2142923" cy="461665"/>
          </a:xfrm>
          <a:prstGeom prst="rect">
            <a:avLst/>
          </a:prstGeom>
          <a:noFill/>
        </p:spPr>
        <p:txBody>
          <a:bodyPr wrap="square" rtlCol="0">
            <a:spAutoFit/>
          </a:bodyPr>
          <a:lstStyle/>
          <a:p>
            <a:r>
              <a:rPr lang="en-US" sz="1200" b="1" dirty="0">
                <a:solidFill>
                  <a:srgbClr val="00B0F0"/>
                </a:solidFill>
              </a:rPr>
              <a:t>Contribution to overall objectives of UN reform:</a:t>
            </a:r>
          </a:p>
        </p:txBody>
      </p:sp>
      <p:sp>
        <p:nvSpPr>
          <p:cNvPr id="48" name="TextBox 47">
            <a:extLst>
              <a:ext uri="{FF2B5EF4-FFF2-40B4-BE49-F238E27FC236}">
                <a16:creationId xmlns:a16="http://schemas.microsoft.com/office/drawing/2014/main" id="{0657C059-2499-4D2F-B5A5-AFD6A4720995}"/>
              </a:ext>
            </a:extLst>
          </p:cNvPr>
          <p:cNvSpPr txBox="1"/>
          <p:nvPr/>
        </p:nvSpPr>
        <p:spPr>
          <a:xfrm>
            <a:off x="5101196" y="1210119"/>
            <a:ext cx="1927054" cy="276999"/>
          </a:xfrm>
          <a:prstGeom prst="rect">
            <a:avLst/>
          </a:prstGeom>
          <a:noFill/>
        </p:spPr>
        <p:txBody>
          <a:bodyPr wrap="square" rtlCol="0">
            <a:spAutoFit/>
          </a:bodyPr>
          <a:lstStyle/>
          <a:p>
            <a:r>
              <a:rPr lang="en-US" sz="1200" b="1" dirty="0">
                <a:solidFill>
                  <a:srgbClr val="00B0F0"/>
                </a:solidFill>
              </a:rPr>
              <a:t>Benefits categories</a:t>
            </a:r>
          </a:p>
        </p:txBody>
      </p:sp>
      <p:sp>
        <p:nvSpPr>
          <p:cNvPr id="49" name="TextBox 48">
            <a:extLst>
              <a:ext uri="{FF2B5EF4-FFF2-40B4-BE49-F238E27FC236}">
                <a16:creationId xmlns:a16="http://schemas.microsoft.com/office/drawing/2014/main" id="{060465F4-D8CA-4B6D-90CB-5F8665463194}"/>
              </a:ext>
            </a:extLst>
          </p:cNvPr>
          <p:cNvSpPr txBox="1"/>
          <p:nvPr/>
        </p:nvSpPr>
        <p:spPr>
          <a:xfrm>
            <a:off x="8856952" y="1171782"/>
            <a:ext cx="1738265" cy="461665"/>
          </a:xfrm>
          <a:prstGeom prst="rect">
            <a:avLst/>
          </a:prstGeom>
          <a:noFill/>
        </p:spPr>
        <p:txBody>
          <a:bodyPr wrap="square" rtlCol="0">
            <a:spAutoFit/>
          </a:bodyPr>
          <a:lstStyle/>
          <a:p>
            <a:r>
              <a:rPr lang="en-US" sz="1200" b="1" dirty="0">
                <a:solidFill>
                  <a:srgbClr val="00B0F0"/>
                </a:solidFill>
              </a:rPr>
              <a:t>Ease of implementation (Low / Medium / High)</a:t>
            </a:r>
          </a:p>
        </p:txBody>
      </p:sp>
      <p:sp>
        <p:nvSpPr>
          <p:cNvPr id="61" name="TextBox 60">
            <a:extLst>
              <a:ext uri="{FF2B5EF4-FFF2-40B4-BE49-F238E27FC236}">
                <a16:creationId xmlns:a16="http://schemas.microsoft.com/office/drawing/2014/main" id="{ADD9A6A1-72C6-4886-BCEE-697080891B72}"/>
              </a:ext>
            </a:extLst>
          </p:cNvPr>
          <p:cNvSpPr txBox="1"/>
          <p:nvPr/>
        </p:nvSpPr>
        <p:spPr>
          <a:xfrm>
            <a:off x="7078271" y="1167175"/>
            <a:ext cx="1940947" cy="461665"/>
          </a:xfrm>
          <a:prstGeom prst="rect">
            <a:avLst/>
          </a:prstGeom>
          <a:noFill/>
        </p:spPr>
        <p:txBody>
          <a:bodyPr wrap="square" rtlCol="0">
            <a:spAutoFit/>
          </a:bodyPr>
          <a:lstStyle/>
          <a:p>
            <a:r>
              <a:rPr lang="en-US" sz="1200" b="1" dirty="0">
                <a:solidFill>
                  <a:srgbClr val="00B0F0"/>
                </a:solidFill>
              </a:rPr>
              <a:t>Level of benefits</a:t>
            </a:r>
          </a:p>
          <a:p>
            <a:r>
              <a:rPr lang="en-US" sz="1200" b="1" dirty="0">
                <a:solidFill>
                  <a:srgbClr val="00B0F0"/>
                </a:solidFill>
              </a:rPr>
              <a:t>(Low / Medium / High</a:t>
            </a:r>
          </a:p>
        </p:txBody>
      </p:sp>
      <p:cxnSp>
        <p:nvCxnSpPr>
          <p:cNvPr id="81" name="Straight Connector 80">
            <a:extLst>
              <a:ext uri="{FF2B5EF4-FFF2-40B4-BE49-F238E27FC236}">
                <a16:creationId xmlns:a16="http://schemas.microsoft.com/office/drawing/2014/main" id="{7C55B904-8CEF-478B-8D47-79D896CC2319}"/>
              </a:ext>
            </a:extLst>
          </p:cNvPr>
          <p:cNvCxnSpPr/>
          <p:nvPr/>
        </p:nvCxnSpPr>
        <p:spPr>
          <a:xfrm>
            <a:off x="-6432" y="613415"/>
            <a:ext cx="9142921" cy="0"/>
          </a:xfrm>
          <a:prstGeom prst="line">
            <a:avLst/>
          </a:prstGeom>
          <a:ln w="9525" cmpd="sng">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9B4814C-4B75-41FC-A0A9-CCE31A7FA23A}"/>
              </a:ext>
            </a:extLst>
          </p:cNvPr>
          <p:cNvCxnSpPr/>
          <p:nvPr/>
        </p:nvCxnSpPr>
        <p:spPr>
          <a:xfrm>
            <a:off x="-6432" y="613415"/>
            <a:ext cx="9142921" cy="0"/>
          </a:xfrm>
          <a:prstGeom prst="line">
            <a:avLst/>
          </a:prstGeom>
          <a:ln w="9525"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83" name="Rectangle 82">
            <a:extLst>
              <a:ext uri="{FF2B5EF4-FFF2-40B4-BE49-F238E27FC236}">
                <a16:creationId xmlns:a16="http://schemas.microsoft.com/office/drawing/2014/main" id="{3F297009-587A-4F2B-9D6C-59CF7AA91A61}"/>
              </a:ext>
            </a:extLst>
          </p:cNvPr>
          <p:cNvSpPr>
            <a:spLocks/>
          </p:cNvSpPr>
          <p:nvPr/>
        </p:nvSpPr>
        <p:spPr>
          <a:xfrm>
            <a:off x="0" y="613545"/>
            <a:ext cx="12192000" cy="609329"/>
          </a:xfrm>
          <a:prstGeom prst="rect">
            <a:avLst/>
          </a:prstGeom>
          <a:solidFill>
            <a:srgbClr val="00B0F0">
              <a:alpha val="90000"/>
            </a:srgb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200" dirty="0">
              <a:solidFill>
                <a:schemeClr val="tx1"/>
              </a:solidFill>
            </a:endParaRPr>
          </a:p>
        </p:txBody>
      </p:sp>
      <p:grpSp>
        <p:nvGrpSpPr>
          <p:cNvPr id="84" name="Group 83">
            <a:extLst>
              <a:ext uri="{FF2B5EF4-FFF2-40B4-BE49-F238E27FC236}">
                <a16:creationId xmlns:a16="http://schemas.microsoft.com/office/drawing/2014/main" id="{C27BFAD1-E059-465E-A9D2-E121EC8BBC80}"/>
              </a:ext>
            </a:extLst>
          </p:cNvPr>
          <p:cNvGrpSpPr>
            <a:grpSpLocks/>
          </p:cNvGrpSpPr>
          <p:nvPr/>
        </p:nvGrpSpPr>
        <p:grpSpPr>
          <a:xfrm>
            <a:off x="170864" y="669016"/>
            <a:ext cx="11781270" cy="494664"/>
            <a:chOff x="170864" y="669333"/>
            <a:chExt cx="10993695" cy="494664"/>
          </a:xfrm>
        </p:grpSpPr>
        <p:sp>
          <p:nvSpPr>
            <p:cNvPr id="85" name="Rectangle 7">
              <a:extLst>
                <a:ext uri="{FF2B5EF4-FFF2-40B4-BE49-F238E27FC236}">
                  <a16:creationId xmlns:a16="http://schemas.microsoft.com/office/drawing/2014/main" id="{6315B6F0-830A-42FE-AFFE-75B1778AF948}"/>
                </a:ext>
              </a:extLst>
            </p:cNvPr>
            <p:cNvSpPr>
              <a:spLocks noChangeArrowheads="1"/>
            </p:cNvSpPr>
            <p:nvPr>
              <p:custDataLst>
                <p:tags r:id="rId2"/>
              </p:custDataLst>
            </p:nvPr>
          </p:nvSpPr>
          <p:spPr bwMode="gray">
            <a:xfrm>
              <a:off x="178040" y="972248"/>
              <a:ext cx="2721984"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lvl1pPr defTabSz="895350">
                <a:defRPr sz="2400">
                  <a:solidFill>
                    <a:schemeClr val="tx1"/>
                  </a:solidFill>
                  <a:latin typeface="Arial" charset="0"/>
                </a:defRPr>
              </a:lvl1pPr>
              <a:lvl2pPr marL="728663" indent="-280988" defTabSz="895350">
                <a:defRPr sz="2400">
                  <a:solidFill>
                    <a:schemeClr val="tx1"/>
                  </a:solidFill>
                  <a:latin typeface="Arial" charset="0"/>
                </a:defRPr>
              </a:lvl2pPr>
              <a:lvl3pPr marL="1120775" indent="-225425" defTabSz="895350">
                <a:defRPr sz="2400">
                  <a:solidFill>
                    <a:schemeClr val="tx1"/>
                  </a:solidFill>
                  <a:latin typeface="Arial" charset="0"/>
                </a:defRPr>
              </a:lvl3pPr>
              <a:lvl4pPr marL="1568450" indent="-223838" defTabSz="895350">
                <a:defRPr sz="2400">
                  <a:solidFill>
                    <a:schemeClr val="tx1"/>
                  </a:solidFill>
                  <a:latin typeface="Arial" charset="0"/>
                </a:defRPr>
              </a:lvl4pPr>
              <a:lvl5pPr marL="2016125" indent="-223838" defTabSz="895350">
                <a:defRPr sz="2400">
                  <a:solidFill>
                    <a:schemeClr val="tx1"/>
                  </a:solidFill>
                  <a:latin typeface="Arial" charset="0"/>
                </a:defRPr>
              </a:lvl5pPr>
              <a:lvl6pPr marL="2473325" indent="-223838" defTabSz="895350" fontAlgn="base">
                <a:spcBef>
                  <a:spcPct val="0"/>
                </a:spcBef>
                <a:spcAft>
                  <a:spcPct val="0"/>
                </a:spcAft>
                <a:defRPr sz="2400">
                  <a:solidFill>
                    <a:schemeClr val="tx1"/>
                  </a:solidFill>
                  <a:latin typeface="Arial" charset="0"/>
                </a:defRPr>
              </a:lvl6pPr>
              <a:lvl7pPr marL="2930525" indent="-223838" defTabSz="895350" fontAlgn="base">
                <a:spcBef>
                  <a:spcPct val="0"/>
                </a:spcBef>
                <a:spcAft>
                  <a:spcPct val="0"/>
                </a:spcAft>
                <a:defRPr sz="2400">
                  <a:solidFill>
                    <a:schemeClr val="tx1"/>
                  </a:solidFill>
                  <a:latin typeface="Arial" charset="0"/>
                </a:defRPr>
              </a:lvl7pPr>
              <a:lvl8pPr marL="3387725" indent="-223838" defTabSz="895350" fontAlgn="base">
                <a:spcBef>
                  <a:spcPct val="0"/>
                </a:spcBef>
                <a:spcAft>
                  <a:spcPct val="0"/>
                </a:spcAft>
                <a:defRPr sz="2400">
                  <a:solidFill>
                    <a:schemeClr val="tx1"/>
                  </a:solidFill>
                  <a:latin typeface="Arial" charset="0"/>
                </a:defRPr>
              </a:lvl8pPr>
              <a:lvl9pPr marL="3844925" indent="-223838" defTabSz="895350" fontAlgn="base">
                <a:spcBef>
                  <a:spcPct val="0"/>
                </a:spcBef>
                <a:spcAft>
                  <a:spcPct val="0"/>
                </a:spcAft>
                <a:defRPr sz="2400">
                  <a:solidFill>
                    <a:schemeClr val="tx1"/>
                  </a:solidFill>
                  <a:latin typeface="Arial" charset="0"/>
                </a:defRPr>
              </a:lvl9pPr>
            </a:lstStyle>
            <a:p>
              <a:pPr>
                <a:buClr>
                  <a:schemeClr val="bg1"/>
                </a:buClr>
              </a:pPr>
              <a:r>
                <a:rPr lang="en-US" sz="1200" b="1" dirty="0">
                  <a:solidFill>
                    <a:schemeClr val="bg1"/>
                  </a:solidFill>
                  <a:latin typeface="+mn-lt"/>
                </a:rPr>
                <a:t>SRO:</a:t>
              </a:r>
              <a:endParaRPr lang="en-US" sz="1200" b="1" i="1" dirty="0">
                <a:solidFill>
                  <a:schemeClr val="bg1"/>
                </a:solidFill>
                <a:latin typeface="+mn-lt"/>
              </a:endParaRPr>
            </a:p>
          </p:txBody>
        </p:sp>
        <p:sp>
          <p:nvSpPr>
            <p:cNvPr id="86" name="TextBox 85">
              <a:extLst>
                <a:ext uri="{FF2B5EF4-FFF2-40B4-BE49-F238E27FC236}">
                  <a16:creationId xmlns:a16="http://schemas.microsoft.com/office/drawing/2014/main" id="{35748310-D981-4302-AC94-5B2FC32ECFD6}"/>
                </a:ext>
              </a:extLst>
            </p:cNvPr>
            <p:cNvSpPr txBox="1">
              <a:spLocks/>
            </p:cNvSpPr>
            <p:nvPr/>
          </p:nvSpPr>
          <p:spPr>
            <a:xfrm>
              <a:off x="1219304" y="669333"/>
              <a:ext cx="9945255" cy="183766"/>
            </a:xfrm>
            <a:prstGeom prst="rect">
              <a:avLst/>
            </a:prstGeom>
          </p:spPr>
          <p:txBody>
            <a:bodyPr vert="horz" wrap="square" lIns="0" tIns="0" rIns="0" bIns="0" rtlCol="0" anchor="t" anchorCtr="0">
              <a:spAutoFit/>
            </a:bodyPr>
            <a:lstStyle>
              <a:lvl1pPr marL="0" lvl="0" indent="0" defTabSz="895350" eaLnBrk="1" latinLnBrk="0" hangingPunct="1">
                <a:buClr>
                  <a:schemeClr val="tx2"/>
                </a:buClr>
                <a:buSzPct val="100000"/>
                <a:defRPr sz="1600" baseline="0">
                  <a:latin typeface="+mn-lt"/>
                </a:defRPr>
              </a:lvl1pPr>
              <a:lvl2pPr marL="193675" lvl="1" indent="-192088" defTabSz="895350" eaLnBrk="1" latinLnBrk="0" hangingPunct="1">
                <a:buClr>
                  <a:schemeClr val="tx2"/>
                </a:buClr>
                <a:buSzPct val="125000"/>
                <a:buFont typeface="Arial" charset="0"/>
                <a:buChar char="▪"/>
                <a:defRPr sz="1600" baseline="0">
                  <a:latin typeface="+mn-lt"/>
                </a:defRPr>
              </a:lvl2pPr>
              <a:lvl3pPr marL="457200" lvl="2" indent="-261938" defTabSz="895350" eaLnBrk="1" latinLnBrk="0" hangingPunct="1">
                <a:buClr>
                  <a:schemeClr val="tx2"/>
                </a:buClr>
                <a:buSzPct val="120000"/>
                <a:buFont typeface="Arial" charset="0"/>
                <a:buChar char="–"/>
                <a:defRPr sz="1600" baseline="0">
                  <a:latin typeface="+mn-lt"/>
                </a:defRPr>
              </a:lvl3pPr>
              <a:lvl4pPr marL="614363" lvl="3" indent="-155575" defTabSz="895350" eaLnBrk="1" latinLnBrk="0" hangingPunct="1">
                <a:buClr>
                  <a:schemeClr val="tx2"/>
                </a:buClr>
                <a:buSzPct val="120000"/>
                <a:buFont typeface="Arial" charset="0"/>
                <a:buChar char="▫"/>
                <a:defRPr sz="1600" baseline="0">
                  <a:latin typeface="+mn-lt"/>
                </a:defRPr>
              </a:lvl4pPr>
              <a:lvl5pPr marL="749808" lvl="4" indent="-130175" defTabSz="895350" eaLnBrk="1" latinLnBrk="0" hangingPunct="1">
                <a:buClr>
                  <a:schemeClr val="tx2"/>
                </a:buClr>
                <a:buSzPct val="89000"/>
                <a:buFont typeface="Arial"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a:buClr>
                  <a:schemeClr val="bg1"/>
                </a:buClr>
              </a:pPr>
              <a:endParaRPr lang="en-US" sz="1200" dirty="0">
                <a:solidFill>
                  <a:schemeClr val="bg1"/>
                </a:solidFill>
              </a:endParaRPr>
            </a:p>
          </p:txBody>
        </p:sp>
        <p:sp>
          <p:nvSpPr>
            <p:cNvPr id="87" name="TextBox 86">
              <a:extLst>
                <a:ext uri="{FF2B5EF4-FFF2-40B4-BE49-F238E27FC236}">
                  <a16:creationId xmlns:a16="http://schemas.microsoft.com/office/drawing/2014/main" id="{5EB8832C-3784-4E43-8837-2E97333829BF}"/>
                </a:ext>
              </a:extLst>
            </p:cNvPr>
            <p:cNvSpPr txBox="1">
              <a:spLocks/>
            </p:cNvSpPr>
            <p:nvPr/>
          </p:nvSpPr>
          <p:spPr>
            <a:xfrm>
              <a:off x="2900024" y="979331"/>
              <a:ext cx="8264535" cy="184666"/>
            </a:xfrm>
            <a:prstGeom prst="rect">
              <a:avLst/>
            </a:prstGeom>
          </p:spPr>
          <p:txBody>
            <a:bodyPr vert="horz" wrap="square" lIns="0" tIns="0" rIns="0" bIns="0" rtlCol="0" anchor="t" anchorCtr="0">
              <a:spAutoFit/>
            </a:bodyPr>
            <a:lstStyle>
              <a:lvl1pPr marL="0" lvl="0" indent="0" defTabSz="895350" eaLnBrk="1" latinLnBrk="0" hangingPunct="1">
                <a:buClr>
                  <a:schemeClr val="tx2"/>
                </a:buClr>
                <a:buSzPct val="100000"/>
                <a:defRPr sz="1600" baseline="0">
                  <a:latin typeface="+mn-lt"/>
                </a:defRPr>
              </a:lvl1pPr>
              <a:lvl2pPr marL="193675" lvl="1" indent="-192088" defTabSz="895350" eaLnBrk="1" latinLnBrk="0" hangingPunct="1">
                <a:buClr>
                  <a:schemeClr val="tx2"/>
                </a:buClr>
                <a:buSzPct val="125000"/>
                <a:buFont typeface="Arial" charset="0"/>
                <a:buChar char="▪"/>
                <a:defRPr sz="1600" baseline="0">
                  <a:latin typeface="+mn-lt"/>
                </a:defRPr>
              </a:lvl2pPr>
              <a:lvl3pPr marL="457200" lvl="2" indent="-261938" defTabSz="895350" eaLnBrk="1" latinLnBrk="0" hangingPunct="1">
                <a:buClr>
                  <a:schemeClr val="tx2"/>
                </a:buClr>
                <a:buSzPct val="120000"/>
                <a:buFont typeface="Arial" charset="0"/>
                <a:buChar char="–"/>
                <a:defRPr sz="1600" baseline="0">
                  <a:latin typeface="+mn-lt"/>
                </a:defRPr>
              </a:lvl3pPr>
              <a:lvl4pPr marL="614363" lvl="3" indent="-155575" defTabSz="895350" eaLnBrk="1" latinLnBrk="0" hangingPunct="1">
                <a:buClr>
                  <a:schemeClr val="tx2"/>
                </a:buClr>
                <a:buSzPct val="120000"/>
                <a:buFont typeface="Arial" charset="0"/>
                <a:buChar char="▫"/>
                <a:defRPr sz="1600" baseline="0">
                  <a:latin typeface="+mn-lt"/>
                </a:defRPr>
              </a:lvl4pPr>
              <a:lvl5pPr marL="749808" lvl="4" indent="-130175" defTabSz="895350" eaLnBrk="1" latinLnBrk="0" hangingPunct="1">
                <a:buClr>
                  <a:schemeClr val="tx2"/>
                </a:buClr>
                <a:buSzPct val="89000"/>
                <a:buFont typeface="Arial"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a:buClr>
                  <a:schemeClr val="bg1"/>
                </a:buClr>
              </a:pPr>
              <a:endParaRPr lang="en-US" sz="1200" dirty="0">
                <a:solidFill>
                  <a:schemeClr val="bg1"/>
                </a:solidFill>
              </a:endParaRPr>
            </a:p>
          </p:txBody>
        </p:sp>
        <p:cxnSp>
          <p:nvCxnSpPr>
            <p:cNvPr id="88" name="Straight Connector 87">
              <a:extLst>
                <a:ext uri="{FF2B5EF4-FFF2-40B4-BE49-F238E27FC236}">
                  <a16:creationId xmlns:a16="http://schemas.microsoft.com/office/drawing/2014/main" id="{901FFD4D-4C6D-42BE-875F-62621A3915C6}"/>
                </a:ext>
              </a:extLst>
            </p:cNvPr>
            <p:cNvCxnSpPr>
              <a:cxnSpLocks/>
            </p:cNvCxnSpPr>
            <p:nvPr/>
          </p:nvCxnSpPr>
          <p:spPr>
            <a:xfrm>
              <a:off x="170864" y="908111"/>
              <a:ext cx="10993695"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89" name="Rectangle 7">
              <a:extLst>
                <a:ext uri="{FF2B5EF4-FFF2-40B4-BE49-F238E27FC236}">
                  <a16:creationId xmlns:a16="http://schemas.microsoft.com/office/drawing/2014/main" id="{D65877BD-4405-458C-9ABD-0AB5FCF22757}"/>
                </a:ext>
              </a:extLst>
            </p:cNvPr>
            <p:cNvSpPr>
              <a:spLocks noChangeArrowheads="1"/>
            </p:cNvSpPr>
            <p:nvPr>
              <p:custDataLst>
                <p:tags r:id="rId3"/>
              </p:custDataLst>
            </p:nvPr>
          </p:nvSpPr>
          <p:spPr bwMode="gray">
            <a:xfrm>
              <a:off x="178039" y="684069"/>
              <a:ext cx="8631697"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lvl1pPr defTabSz="895350">
                <a:defRPr sz="2400">
                  <a:solidFill>
                    <a:schemeClr val="tx1"/>
                  </a:solidFill>
                  <a:latin typeface="Arial" charset="0"/>
                </a:defRPr>
              </a:lvl1pPr>
              <a:lvl2pPr marL="728663" indent="-280988" defTabSz="895350">
                <a:defRPr sz="2400">
                  <a:solidFill>
                    <a:schemeClr val="tx1"/>
                  </a:solidFill>
                  <a:latin typeface="Arial" charset="0"/>
                </a:defRPr>
              </a:lvl2pPr>
              <a:lvl3pPr marL="1120775" indent="-225425" defTabSz="895350">
                <a:defRPr sz="2400">
                  <a:solidFill>
                    <a:schemeClr val="tx1"/>
                  </a:solidFill>
                  <a:latin typeface="Arial" charset="0"/>
                </a:defRPr>
              </a:lvl3pPr>
              <a:lvl4pPr marL="1568450" indent="-223838" defTabSz="895350">
                <a:defRPr sz="2400">
                  <a:solidFill>
                    <a:schemeClr val="tx1"/>
                  </a:solidFill>
                  <a:latin typeface="Arial" charset="0"/>
                </a:defRPr>
              </a:lvl4pPr>
              <a:lvl5pPr marL="2016125" indent="-223838" defTabSz="895350">
                <a:defRPr sz="2400">
                  <a:solidFill>
                    <a:schemeClr val="tx1"/>
                  </a:solidFill>
                  <a:latin typeface="Arial" charset="0"/>
                </a:defRPr>
              </a:lvl5pPr>
              <a:lvl6pPr marL="2473325" indent="-223838" defTabSz="895350" fontAlgn="base">
                <a:spcBef>
                  <a:spcPct val="0"/>
                </a:spcBef>
                <a:spcAft>
                  <a:spcPct val="0"/>
                </a:spcAft>
                <a:defRPr sz="2400">
                  <a:solidFill>
                    <a:schemeClr val="tx1"/>
                  </a:solidFill>
                  <a:latin typeface="Arial" charset="0"/>
                </a:defRPr>
              </a:lvl6pPr>
              <a:lvl7pPr marL="2930525" indent="-223838" defTabSz="895350" fontAlgn="base">
                <a:spcBef>
                  <a:spcPct val="0"/>
                </a:spcBef>
                <a:spcAft>
                  <a:spcPct val="0"/>
                </a:spcAft>
                <a:defRPr sz="2400">
                  <a:solidFill>
                    <a:schemeClr val="tx1"/>
                  </a:solidFill>
                  <a:latin typeface="Arial" charset="0"/>
                </a:defRPr>
              </a:lvl7pPr>
              <a:lvl8pPr marL="3387725" indent="-223838" defTabSz="895350" fontAlgn="base">
                <a:spcBef>
                  <a:spcPct val="0"/>
                </a:spcBef>
                <a:spcAft>
                  <a:spcPct val="0"/>
                </a:spcAft>
                <a:defRPr sz="2400">
                  <a:solidFill>
                    <a:schemeClr val="tx1"/>
                  </a:solidFill>
                  <a:latin typeface="Arial" charset="0"/>
                </a:defRPr>
              </a:lvl8pPr>
              <a:lvl9pPr marL="3844925" indent="-223838" defTabSz="895350" fontAlgn="base">
                <a:spcBef>
                  <a:spcPct val="0"/>
                </a:spcBef>
                <a:spcAft>
                  <a:spcPct val="0"/>
                </a:spcAft>
                <a:defRPr sz="2400">
                  <a:solidFill>
                    <a:schemeClr val="tx1"/>
                  </a:solidFill>
                  <a:latin typeface="Arial" charset="0"/>
                </a:defRPr>
              </a:lvl9pPr>
            </a:lstStyle>
            <a:p>
              <a:pPr>
                <a:buClr>
                  <a:schemeClr val="bg1"/>
                </a:buClr>
              </a:pPr>
              <a:r>
                <a:rPr lang="en-US" sz="1200" b="1" dirty="0">
                  <a:solidFill>
                    <a:schemeClr val="bg1"/>
                  </a:solidFill>
                  <a:latin typeface="+mn-lt"/>
                </a:rPr>
                <a:t>Team members:</a:t>
              </a:r>
              <a:endParaRPr lang="en-US" sz="1200" dirty="0">
                <a:solidFill>
                  <a:schemeClr val="bg1"/>
                </a:solidFill>
                <a:latin typeface="+mn-lt"/>
              </a:endParaRPr>
            </a:p>
            <a:p>
              <a:pPr>
                <a:buClr>
                  <a:schemeClr val="bg1"/>
                </a:buClr>
              </a:pPr>
              <a:endParaRPr lang="en-US" sz="1200" i="1" dirty="0">
                <a:solidFill>
                  <a:schemeClr val="bg1"/>
                </a:solidFill>
                <a:highlight>
                  <a:srgbClr val="FF0000"/>
                </a:highlight>
                <a:latin typeface="+mn-lt"/>
              </a:endParaRPr>
            </a:p>
          </p:txBody>
        </p:sp>
      </p:grpSp>
      <p:sp>
        <p:nvSpPr>
          <p:cNvPr id="42" name="TextBox 41">
            <a:extLst>
              <a:ext uri="{FF2B5EF4-FFF2-40B4-BE49-F238E27FC236}">
                <a16:creationId xmlns:a16="http://schemas.microsoft.com/office/drawing/2014/main" id="{687AA06D-0A30-4CFB-B65B-1BCF18982477}"/>
              </a:ext>
            </a:extLst>
          </p:cNvPr>
          <p:cNvSpPr txBox="1"/>
          <p:nvPr/>
        </p:nvSpPr>
        <p:spPr>
          <a:xfrm>
            <a:off x="-50047" y="3677041"/>
            <a:ext cx="369332" cy="770267"/>
          </a:xfrm>
          <a:prstGeom prst="rect">
            <a:avLst/>
          </a:prstGeom>
          <a:noFill/>
        </p:spPr>
        <p:txBody>
          <a:bodyPr vert="vert270" wrap="square" rtlCol="0">
            <a:spAutoFit/>
          </a:bodyPr>
          <a:lstStyle/>
          <a:p>
            <a:r>
              <a:rPr lang="en-US" sz="1200" b="1" dirty="0">
                <a:solidFill>
                  <a:srgbClr val="00B0F0"/>
                </a:solidFill>
              </a:rPr>
              <a:t>Example</a:t>
            </a:r>
          </a:p>
        </p:txBody>
      </p:sp>
      <p:sp>
        <p:nvSpPr>
          <p:cNvPr id="43" name="TextBox 42">
            <a:extLst>
              <a:ext uri="{FF2B5EF4-FFF2-40B4-BE49-F238E27FC236}">
                <a16:creationId xmlns:a16="http://schemas.microsoft.com/office/drawing/2014/main" id="{DC5A4BD0-027B-45F1-A55F-DB2C161AA0E9}"/>
              </a:ext>
            </a:extLst>
          </p:cNvPr>
          <p:cNvSpPr txBox="1"/>
          <p:nvPr/>
        </p:nvSpPr>
        <p:spPr>
          <a:xfrm>
            <a:off x="-38151" y="1812263"/>
            <a:ext cx="369332" cy="766235"/>
          </a:xfrm>
          <a:prstGeom prst="rect">
            <a:avLst/>
          </a:prstGeom>
          <a:noFill/>
        </p:spPr>
        <p:txBody>
          <a:bodyPr vert="vert270" wrap="square" rtlCol="0">
            <a:spAutoFit/>
          </a:bodyPr>
          <a:lstStyle/>
          <a:p>
            <a:r>
              <a:rPr lang="en-US" sz="1200" b="1" dirty="0">
                <a:solidFill>
                  <a:srgbClr val="00B0F0"/>
                </a:solidFill>
              </a:rPr>
              <a:t>Guidance</a:t>
            </a:r>
          </a:p>
        </p:txBody>
      </p:sp>
      <p:graphicFrame>
        <p:nvGraphicFramePr>
          <p:cNvPr id="2" name="Table 1">
            <a:extLst>
              <a:ext uri="{FF2B5EF4-FFF2-40B4-BE49-F238E27FC236}">
                <a16:creationId xmlns:a16="http://schemas.microsoft.com/office/drawing/2014/main" id="{E92A39FB-1CFA-4F14-97E5-F8324074A7FD}"/>
              </a:ext>
            </a:extLst>
          </p:cNvPr>
          <p:cNvGraphicFramePr>
            <a:graphicFrameLocks noGrp="1"/>
          </p:cNvGraphicFramePr>
          <p:nvPr>
            <p:extLst>
              <p:ext uri="{D42A27DB-BD31-4B8C-83A1-F6EECF244321}">
                <p14:modId xmlns:p14="http://schemas.microsoft.com/office/powerpoint/2010/main" val="396342458"/>
              </p:ext>
            </p:extLst>
          </p:nvPr>
        </p:nvGraphicFramePr>
        <p:xfrm>
          <a:off x="281199" y="1637065"/>
          <a:ext cx="11890019" cy="4693452"/>
        </p:xfrm>
        <a:graphic>
          <a:graphicData uri="http://schemas.openxmlformats.org/drawingml/2006/table">
            <a:tbl>
              <a:tblPr firstRow="1" bandRow="1">
                <a:tableStyleId>{5940675A-B579-460E-94D1-54222C63F5DA}</a:tableStyleId>
              </a:tblPr>
              <a:tblGrid>
                <a:gridCol w="2510877">
                  <a:extLst>
                    <a:ext uri="{9D8B030D-6E8A-4147-A177-3AD203B41FA5}">
                      <a16:colId xmlns:a16="http://schemas.microsoft.com/office/drawing/2014/main" val="2762698629"/>
                    </a:ext>
                  </a:extLst>
                </a:gridCol>
                <a:gridCol w="2234922">
                  <a:extLst>
                    <a:ext uri="{9D8B030D-6E8A-4147-A177-3AD203B41FA5}">
                      <a16:colId xmlns:a16="http://schemas.microsoft.com/office/drawing/2014/main" val="675153302"/>
                    </a:ext>
                  </a:extLst>
                </a:gridCol>
                <a:gridCol w="2047848">
                  <a:extLst>
                    <a:ext uri="{9D8B030D-6E8A-4147-A177-3AD203B41FA5}">
                      <a16:colId xmlns:a16="http://schemas.microsoft.com/office/drawing/2014/main" val="1472252855"/>
                    </a:ext>
                  </a:extLst>
                </a:gridCol>
                <a:gridCol w="1735760">
                  <a:extLst>
                    <a:ext uri="{9D8B030D-6E8A-4147-A177-3AD203B41FA5}">
                      <a16:colId xmlns:a16="http://schemas.microsoft.com/office/drawing/2014/main" val="3849935739"/>
                    </a:ext>
                  </a:extLst>
                </a:gridCol>
                <a:gridCol w="1902421">
                  <a:extLst>
                    <a:ext uri="{9D8B030D-6E8A-4147-A177-3AD203B41FA5}">
                      <a16:colId xmlns:a16="http://schemas.microsoft.com/office/drawing/2014/main" val="924190274"/>
                    </a:ext>
                  </a:extLst>
                </a:gridCol>
                <a:gridCol w="1458191">
                  <a:extLst>
                    <a:ext uri="{9D8B030D-6E8A-4147-A177-3AD203B41FA5}">
                      <a16:colId xmlns:a16="http://schemas.microsoft.com/office/drawing/2014/main" val="3949266760"/>
                    </a:ext>
                  </a:extLst>
                </a:gridCol>
              </a:tblGrid>
              <a:tr h="710911">
                <a:tc>
                  <a:txBody>
                    <a:bodyPr/>
                    <a:lstStyle/>
                    <a:p>
                      <a:r>
                        <a:rPr lang="en-US" sz="1200" i="1" dirty="0">
                          <a:solidFill>
                            <a:srgbClr val="FF0000"/>
                          </a:solidFill>
                        </a:rPr>
                        <a:t>Include a short description of the opportunity – this should be a project title followed by the opportunity or problem you are seeking to address.</a:t>
                      </a:r>
                    </a:p>
                  </a:txBody>
                  <a:tcPr/>
                </a:tc>
                <a:tc>
                  <a:txBody>
                    <a:bodyPr/>
                    <a:lstStyle/>
                    <a:p>
                      <a:r>
                        <a:rPr lang="en-US" sz="1200" i="1" dirty="0">
                          <a:solidFill>
                            <a:srgbClr val="FF0000"/>
                          </a:solidFill>
                        </a:rPr>
                        <a:t>Identify the reason for action, i.e. will this improve transparency, accountability, delivering results or all of them, or specific commitments in the SG’s reform proposals (</a:t>
                      </a:r>
                      <a:r>
                        <a:rPr lang="en-US" sz="1200" i="1" dirty="0">
                          <a:solidFill>
                            <a:srgbClr val="FF0000"/>
                          </a:solidFill>
                          <a:hlinkClick r:id="rId6" action="ppaction://hlinksldjump">
                            <a:extLst>
                              <a:ext uri="{A12FA001-AC4F-418D-AE19-62706E023703}">
                                <ahyp:hlinkClr xmlns:ahyp="http://schemas.microsoft.com/office/drawing/2018/hyperlinkcolor" val="tx"/>
                              </a:ext>
                            </a:extLst>
                          </a:hlinkClick>
                        </a:rPr>
                        <a:t>see guidance</a:t>
                      </a:r>
                      <a:r>
                        <a:rPr lang="en-US" sz="1200" i="1" dirty="0">
                          <a:solidFill>
                            <a:srgbClr val="FF0000"/>
                          </a:solidFill>
                        </a:rPr>
                        <a:t>). It is worth including any project outcomes which could be achieved  </a:t>
                      </a:r>
                    </a:p>
                  </a:txBody>
                  <a:tcPr/>
                </a:tc>
                <a:tc>
                  <a:txBody>
                    <a:bodyPr/>
                    <a:lstStyle/>
                    <a:p>
                      <a:pPr rtl="0"/>
                      <a:r>
                        <a:rPr lang="en-US" sz="1200" i="1" dirty="0">
                          <a:solidFill>
                            <a:srgbClr val="FF0000"/>
                          </a:solidFill>
                        </a:rPr>
                        <a:t>Use the list of benefits categories to identify where you expect the benefits to be derived (</a:t>
                      </a:r>
                      <a:r>
                        <a:rPr lang="en-US" sz="1200" i="1" dirty="0">
                          <a:solidFill>
                            <a:srgbClr val="FF0000"/>
                          </a:solidFill>
                          <a:hlinkClick r:id="rId6" action="ppaction://hlinksldjump">
                            <a:extLst>
                              <a:ext uri="{A12FA001-AC4F-418D-AE19-62706E023703}">
                                <ahyp:hlinkClr xmlns:ahyp="http://schemas.microsoft.com/office/drawing/2018/hyperlinkcolor" val="tx"/>
                              </a:ext>
                            </a:extLst>
                          </a:hlinkClick>
                        </a:rPr>
                        <a:t>See guidance</a:t>
                      </a:r>
                      <a:r>
                        <a:rPr lang="en-US" sz="1200" i="1" dirty="0">
                          <a:solidFill>
                            <a:srgbClr val="FF0000"/>
                          </a:solidFill>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solidFill>
                            <a:srgbClr val="FF0000"/>
                          </a:solidFill>
                        </a:rPr>
                        <a:t>Use your knowledge of ‘As-is’ performance to judge the level and type of benefits. If you have metrics already in place, include here. </a:t>
                      </a:r>
                    </a:p>
                    <a:p>
                      <a:endParaRPr lang="en-US" sz="1200" i="1"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solidFill>
                            <a:srgbClr val="FF0000"/>
                          </a:solidFill>
                        </a:rPr>
                        <a:t>Use your knowledge of the current state to come to a judgement on how difficult the initiative will be to implement. Include any activities we know will be required.</a:t>
                      </a:r>
                    </a:p>
                    <a:p>
                      <a:pPr rtl="0"/>
                      <a:endParaRPr lang="en-US" sz="1200" i="1" dirty="0">
                        <a:solidFill>
                          <a:srgbClr val="FF0000"/>
                        </a:solidFill>
                      </a:endParaRPr>
                    </a:p>
                  </a:txBody>
                  <a:tcPr/>
                </a:tc>
                <a:tc>
                  <a:txBody>
                    <a:bodyPr/>
                    <a:lstStyle/>
                    <a:p>
                      <a:r>
                        <a:rPr lang="en-US" sz="1200" i="1" dirty="0">
                          <a:solidFill>
                            <a:srgbClr val="FF0000"/>
                          </a:solidFill>
                        </a:rPr>
                        <a:t>Based on what we know, should this project be prioritized. It is sometimes helpful to map the different projects on a prioritization matrix (</a:t>
                      </a:r>
                      <a:r>
                        <a:rPr lang="en-US" sz="1200" i="1" dirty="0">
                          <a:solidFill>
                            <a:srgbClr val="FF0000"/>
                          </a:solidFill>
                          <a:hlinkClick r:id="rId7" action="ppaction://hlinksldjump">
                            <a:extLst>
                              <a:ext uri="{A12FA001-AC4F-418D-AE19-62706E023703}">
                                <ahyp:hlinkClr xmlns:ahyp="http://schemas.microsoft.com/office/drawing/2018/hyperlinkcolor" val="tx"/>
                              </a:ext>
                            </a:extLst>
                          </a:hlinkClick>
                        </a:rPr>
                        <a:t>See guidance</a:t>
                      </a:r>
                      <a:r>
                        <a:rPr lang="en-US" sz="1200" i="1" dirty="0">
                          <a:solidFill>
                            <a:srgbClr val="FF0000"/>
                          </a:solidFill>
                        </a:rPr>
                        <a:t>)</a:t>
                      </a:r>
                    </a:p>
                  </a:txBody>
                  <a:tcPr/>
                </a:tc>
                <a:extLst>
                  <a:ext uri="{0D108BD9-81ED-4DB2-BD59-A6C34878D82A}">
                    <a16:rowId xmlns:a16="http://schemas.microsoft.com/office/drawing/2014/main" val="1082838476"/>
                  </a:ext>
                </a:extLst>
              </a:tr>
              <a:tr h="670092">
                <a:tc>
                  <a:txBody>
                    <a:bodyPr/>
                    <a:lstStyle/>
                    <a:p>
                      <a:pPr marL="0" indent="0" rtl="0">
                        <a:buFont typeface="Arial" panose="020B0604020202020204" pitchFamily="34" charset="0"/>
                        <a:buNone/>
                      </a:pPr>
                      <a:r>
                        <a:rPr lang="en-US" sz="1200" b="1" dirty="0">
                          <a:solidFill>
                            <a:srgbClr val="FF0000"/>
                          </a:solidFill>
                        </a:rPr>
                        <a:t>Using E-signatures to approve process X . </a:t>
                      </a:r>
                      <a:r>
                        <a:rPr lang="en-US" sz="1200" b="0" i="1" dirty="0">
                          <a:solidFill>
                            <a:srgbClr val="FF0000"/>
                          </a:solidFill>
                        </a:rPr>
                        <a:t>Have the IT capability to approve process x using e-signatures but this is not universally adopted.</a:t>
                      </a:r>
                      <a:r>
                        <a:rPr lang="en-US" sz="1200" b="1" i="1" dirty="0">
                          <a:solidFill>
                            <a:srgbClr val="FF0000"/>
                          </a:solidFill>
                        </a:rPr>
                        <a:t>  </a:t>
                      </a:r>
                      <a:r>
                        <a:rPr lang="en-US" sz="1200" b="0" i="1" dirty="0">
                          <a:solidFill>
                            <a:srgbClr val="FF0000"/>
                          </a:solidFill>
                        </a:rPr>
                        <a:t>Current process is to sign and countersign forms in triplicate, including time consuming printing and scanning. There is no one source of information tracking who is approving what and how long it takes – even though users complain it takes ‘too long’</a:t>
                      </a:r>
                    </a:p>
                  </a:txBody>
                  <a:tcPr/>
                </a:tc>
                <a:tc>
                  <a:txBody>
                    <a:bodyPr/>
                    <a:lstStyle/>
                    <a:p>
                      <a:pPr marL="228600" indent="-228600">
                        <a:buFont typeface="+mj-lt"/>
                        <a:buAutoNum type="arabicPeriod"/>
                      </a:pPr>
                      <a:r>
                        <a:rPr lang="en-US" sz="1200" dirty="0">
                          <a:solidFill>
                            <a:srgbClr val="FF0000"/>
                          </a:solidFill>
                        </a:rPr>
                        <a:t>Delivering results</a:t>
                      </a:r>
                    </a:p>
                    <a:p>
                      <a:pPr marL="228600" indent="-228600">
                        <a:buFont typeface="+mj-lt"/>
                        <a:buAutoNum type="arabicPeriod"/>
                      </a:pPr>
                      <a:endParaRPr lang="en-US" sz="1200" dirty="0">
                        <a:solidFill>
                          <a:srgbClr val="FF0000"/>
                        </a:solidFill>
                      </a:endParaRPr>
                    </a:p>
                    <a:p>
                      <a:pPr marL="228600" indent="-228600" rtl="0">
                        <a:buFont typeface="+mj-lt"/>
                        <a:buAutoNum type="arabicPeriod"/>
                      </a:pPr>
                      <a:r>
                        <a:rPr lang="en-US" sz="1200" dirty="0">
                          <a:solidFill>
                            <a:srgbClr val="FF0000"/>
                          </a:solidFill>
                        </a:rPr>
                        <a:t>Improved transparency</a:t>
                      </a:r>
                    </a:p>
                    <a:p>
                      <a:pPr marL="228600" indent="-228600" rtl="0">
                        <a:buFont typeface="+mj-lt"/>
                        <a:buAutoNum type="arabicPeriod"/>
                      </a:pPr>
                      <a:endParaRPr lang="en-US" sz="1200" dirty="0">
                        <a:solidFill>
                          <a:srgbClr val="FF0000"/>
                        </a:solidFill>
                      </a:endParaRPr>
                    </a:p>
                    <a:p>
                      <a:pPr marL="228600" indent="-228600" rtl="0">
                        <a:buFont typeface="+mj-lt"/>
                        <a:buAutoNum type="arabicPeriod"/>
                      </a:pPr>
                      <a:r>
                        <a:rPr lang="en-US" sz="1200" dirty="0">
                          <a:solidFill>
                            <a:srgbClr val="FF0000"/>
                          </a:solidFill>
                        </a:rPr>
                        <a:t>Strengthening  accountability</a:t>
                      </a:r>
                    </a:p>
                  </a:txBody>
                  <a:tcPr/>
                </a:tc>
                <a:tc>
                  <a:txBody>
                    <a:bodyPr/>
                    <a:lstStyle/>
                    <a:p>
                      <a:pPr marL="228600" indent="-228600">
                        <a:buFont typeface="+mj-lt"/>
                        <a:buAutoNum type="arabicPeriod"/>
                      </a:pPr>
                      <a:r>
                        <a:rPr lang="en-US" sz="1200" dirty="0">
                          <a:solidFill>
                            <a:srgbClr val="FF0000"/>
                          </a:solidFill>
                        </a:rPr>
                        <a:t>Simplification, efficiency environmental, </a:t>
                      </a:r>
                    </a:p>
                    <a:p>
                      <a:pPr marL="228600" indent="-228600">
                        <a:buFont typeface="+mj-lt"/>
                        <a:buAutoNum type="arabicPeriod"/>
                      </a:pPr>
                      <a:r>
                        <a:rPr lang="en-US" sz="1200" dirty="0">
                          <a:solidFill>
                            <a:srgbClr val="FF0000"/>
                          </a:solidFill>
                        </a:rPr>
                        <a:t>Improved MI</a:t>
                      </a:r>
                    </a:p>
                    <a:p>
                      <a:pPr marL="228600" indent="-228600">
                        <a:buFont typeface="+mj-lt"/>
                        <a:buAutoNum type="arabicPeriod"/>
                      </a:pPr>
                      <a:endParaRPr lang="en-US" sz="1200" dirty="0">
                        <a:solidFill>
                          <a:srgbClr val="FF0000"/>
                        </a:solidFill>
                      </a:endParaRPr>
                    </a:p>
                    <a:p>
                      <a:pPr marL="228600" indent="-228600">
                        <a:buFont typeface="+mj-lt"/>
                        <a:buAutoNum type="arabicPeriod"/>
                      </a:pPr>
                      <a:r>
                        <a:rPr lang="en-US" sz="1200" dirty="0">
                          <a:solidFill>
                            <a:srgbClr val="FF0000"/>
                          </a:solidFill>
                        </a:rPr>
                        <a:t>Clearer accountability</a:t>
                      </a:r>
                    </a:p>
                    <a:p>
                      <a:pPr marL="171450" indent="-171450">
                        <a:buFont typeface="Arial" panose="020B0604020202020204" pitchFamily="34" charset="0"/>
                        <a:buChar char="•"/>
                      </a:pPr>
                      <a:endParaRPr lang="en-US" sz="1200" dirty="0">
                        <a:solidFill>
                          <a:srgbClr val="FF0000"/>
                        </a:solidFill>
                      </a:endParaRPr>
                    </a:p>
                  </a:txBody>
                  <a:tcPr/>
                </a:tc>
                <a:tc>
                  <a:txBody>
                    <a:bodyPr/>
                    <a:lstStyle/>
                    <a:p>
                      <a:r>
                        <a:rPr lang="en-US" sz="1200" b="1" dirty="0">
                          <a:solidFill>
                            <a:srgbClr val="FF0000"/>
                          </a:solidFill>
                        </a:rPr>
                        <a:t>High:</a:t>
                      </a:r>
                      <a:endParaRPr lang="en-US" sz="1200" dirty="0">
                        <a:solidFill>
                          <a:srgbClr val="FF0000"/>
                        </a:solidFill>
                      </a:endParaRPr>
                    </a:p>
                    <a:p>
                      <a:pPr marL="171450" indent="-171450">
                        <a:buFont typeface="Arial" panose="020B0604020202020204" pitchFamily="34" charset="0"/>
                        <a:buChar char="•"/>
                      </a:pPr>
                      <a:r>
                        <a:rPr lang="en-US" sz="1200" b="1" dirty="0">
                          <a:solidFill>
                            <a:srgbClr val="FF0000"/>
                          </a:solidFill>
                        </a:rPr>
                        <a:t>Quality</a:t>
                      </a:r>
                      <a:r>
                        <a:rPr lang="en-US" sz="1200" dirty="0">
                          <a:solidFill>
                            <a:srgbClr val="FF0000"/>
                          </a:solidFill>
                        </a:rPr>
                        <a:t> – Reduction in printing improves environmental score</a:t>
                      </a:r>
                    </a:p>
                    <a:p>
                      <a:pPr marL="171450" indent="-171450">
                        <a:buFont typeface="Arial" panose="020B0604020202020204" pitchFamily="34" charset="0"/>
                        <a:buChar char="•"/>
                      </a:pPr>
                      <a:r>
                        <a:rPr lang="en-US" sz="1200" b="1" dirty="0">
                          <a:solidFill>
                            <a:srgbClr val="FF0000"/>
                          </a:solidFill>
                        </a:rPr>
                        <a:t>Delivery</a:t>
                      </a:r>
                      <a:r>
                        <a:rPr lang="en-US" sz="1200" dirty="0">
                          <a:solidFill>
                            <a:srgbClr val="FF0000"/>
                          </a:solidFill>
                        </a:rPr>
                        <a:t> - % increase in speed</a:t>
                      </a:r>
                    </a:p>
                    <a:p>
                      <a:pPr marL="171450" indent="-171450">
                        <a:buFont typeface="Arial" panose="020B0604020202020204" pitchFamily="34" charset="0"/>
                        <a:buChar char="•"/>
                      </a:pPr>
                      <a:r>
                        <a:rPr lang="en-US" sz="1200" b="1" dirty="0">
                          <a:solidFill>
                            <a:srgbClr val="FF0000"/>
                          </a:solidFill>
                        </a:rPr>
                        <a:t>Cost</a:t>
                      </a:r>
                      <a:r>
                        <a:rPr lang="en-US" sz="1200" dirty="0">
                          <a:solidFill>
                            <a:srgbClr val="FF0000"/>
                          </a:solidFill>
                        </a:rPr>
                        <a:t> - % decrease in cost per transaction, reduction in paper costs, storage space</a:t>
                      </a:r>
                    </a:p>
                    <a:p>
                      <a:pPr marL="171450" indent="-171450">
                        <a:buFont typeface="Arial" panose="020B0604020202020204" pitchFamily="34" charset="0"/>
                        <a:buChar char="•"/>
                      </a:pPr>
                      <a:r>
                        <a:rPr lang="en-US" sz="1200" b="1" dirty="0">
                          <a:solidFill>
                            <a:srgbClr val="FF0000"/>
                          </a:solidFill>
                        </a:rPr>
                        <a:t>People – </a:t>
                      </a:r>
                      <a:r>
                        <a:rPr lang="en-US" sz="1200" b="0" dirty="0">
                          <a:solidFill>
                            <a:srgbClr val="FF0000"/>
                          </a:solidFill>
                        </a:rPr>
                        <a:t>Client satisfaction increased</a:t>
                      </a:r>
                      <a:endParaRPr lang="en-US" sz="1200" dirty="0">
                        <a:solidFill>
                          <a:srgbClr val="FF0000"/>
                        </a:solidFill>
                      </a:endParaRPr>
                    </a:p>
                  </a:txBody>
                  <a:tcPr/>
                </a:tc>
                <a:tc>
                  <a:txBody>
                    <a:bodyPr/>
                    <a:lstStyle/>
                    <a:p>
                      <a:r>
                        <a:rPr lang="en-US" sz="1200" b="1" dirty="0">
                          <a:solidFill>
                            <a:srgbClr val="FF0000"/>
                          </a:solidFill>
                        </a:rPr>
                        <a:t>Easy</a:t>
                      </a:r>
                      <a:r>
                        <a:rPr lang="en-US" sz="1200" dirty="0">
                          <a:solidFill>
                            <a:srgbClr val="FF0000"/>
                          </a:solidFill>
                        </a:rPr>
                        <a:t>  - IT already in place, but will need:</a:t>
                      </a:r>
                    </a:p>
                    <a:p>
                      <a:pPr marL="171450" indent="-171450">
                        <a:buFont typeface="Arial" panose="020B0604020202020204" pitchFamily="34" charset="0"/>
                        <a:buChar char="•"/>
                      </a:pPr>
                      <a:r>
                        <a:rPr lang="en-US" sz="1200" dirty="0">
                          <a:solidFill>
                            <a:srgbClr val="FF0000"/>
                          </a:solidFill>
                        </a:rPr>
                        <a:t>training </a:t>
                      </a:r>
                    </a:p>
                    <a:p>
                      <a:pPr marL="171450" indent="-171450">
                        <a:buFont typeface="Arial" panose="020B0604020202020204" pitchFamily="34" charset="0"/>
                        <a:buChar char="•"/>
                      </a:pPr>
                      <a:r>
                        <a:rPr lang="en-US" sz="1200" dirty="0" err="1">
                          <a:solidFill>
                            <a:srgbClr val="FF0000"/>
                          </a:solidFill>
                        </a:rPr>
                        <a:t>Comms</a:t>
                      </a:r>
                      <a:r>
                        <a:rPr lang="en-US" sz="1200" dirty="0">
                          <a:solidFill>
                            <a:srgbClr val="FF0000"/>
                          </a:solidFill>
                        </a:rPr>
                        <a:t> / awareness</a:t>
                      </a:r>
                    </a:p>
                    <a:p>
                      <a:pPr marL="171450" indent="-171450">
                        <a:buFont typeface="Arial" panose="020B0604020202020204" pitchFamily="34" charset="0"/>
                        <a:buChar char="•"/>
                      </a:pPr>
                      <a:r>
                        <a:rPr lang="en-US" sz="1200" dirty="0">
                          <a:solidFill>
                            <a:srgbClr val="FF0000"/>
                          </a:solidFill>
                        </a:rPr>
                        <a:t>policy change</a:t>
                      </a:r>
                      <a:endParaRPr lang="en-US" sz="1200" b="0" dirty="0">
                        <a:solidFill>
                          <a:srgbClr val="FF0000"/>
                        </a:solidFill>
                      </a:endParaRPr>
                    </a:p>
                  </a:txBody>
                  <a:tcPr/>
                </a:tc>
                <a:tc>
                  <a:txBody>
                    <a:bodyPr/>
                    <a:lstStyle/>
                    <a:p>
                      <a:r>
                        <a:rPr lang="en-US" sz="1200" b="1" dirty="0">
                          <a:solidFill>
                            <a:srgbClr val="FF0000"/>
                          </a:solidFill>
                        </a:rPr>
                        <a:t>Go</a:t>
                      </a:r>
                    </a:p>
                  </a:txBody>
                  <a:tcPr/>
                </a:tc>
                <a:extLst>
                  <a:ext uri="{0D108BD9-81ED-4DB2-BD59-A6C34878D82A}">
                    <a16:rowId xmlns:a16="http://schemas.microsoft.com/office/drawing/2014/main" val="1370519776"/>
                  </a:ext>
                </a:extLst>
              </a:tr>
              <a:tr h="670092">
                <a:tc gridSpan="6">
                  <a:txBody>
                    <a:bodyPr/>
                    <a:lstStyle/>
                    <a:p>
                      <a:r>
                        <a:rPr lang="en-US" sz="1200" dirty="0">
                          <a:solidFill>
                            <a:srgbClr val="FF0000"/>
                          </a:solidFill>
                        </a:rPr>
                        <a:t>This exercise is designed to occur at the start of a project, </a:t>
                      </a:r>
                      <a:r>
                        <a:rPr lang="en-US" sz="1200" dirty="0" err="1">
                          <a:solidFill>
                            <a:srgbClr val="FF0000"/>
                          </a:solidFill>
                        </a:rPr>
                        <a:t>programme</a:t>
                      </a:r>
                      <a:r>
                        <a:rPr lang="en-US" sz="1200" dirty="0">
                          <a:solidFill>
                            <a:srgbClr val="FF0000"/>
                          </a:solidFill>
                        </a:rPr>
                        <a:t> or portfolio. If you are applying this logic retrospectively, follow the steps based on your existing projects and identify the level and type of benefits which will be realized from each project currently underway.  It can serve as a post approval review to inform the decision to continue with the project or to terminate it base on the level of benefits vs ease of investment judgement.</a:t>
                      </a:r>
                    </a:p>
                  </a:txBody>
                  <a:tcPr/>
                </a:tc>
                <a:tc hMerge="1">
                  <a:txBody>
                    <a:bodyPr/>
                    <a:lstStyle/>
                    <a:p>
                      <a:endParaRPr lang="en-US" sz="1200"/>
                    </a:p>
                  </a:txBody>
                  <a:tcPr/>
                </a:tc>
                <a:tc hMerge="1">
                  <a:txBody>
                    <a:bodyPr/>
                    <a:lstStyle/>
                    <a:p>
                      <a:endParaRPr lang="en-US" sz="120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2743889869"/>
                  </a:ext>
                </a:extLst>
              </a:tr>
            </a:tbl>
          </a:graphicData>
        </a:graphic>
      </p:graphicFrame>
      <p:sp>
        <p:nvSpPr>
          <p:cNvPr id="3" name="Rectangle: Rounded Corners 2">
            <a:extLst>
              <a:ext uri="{FF2B5EF4-FFF2-40B4-BE49-F238E27FC236}">
                <a16:creationId xmlns:a16="http://schemas.microsoft.com/office/drawing/2014/main" id="{708AE732-02F4-4222-B3C1-693A50EAD6CC}"/>
              </a:ext>
            </a:extLst>
          </p:cNvPr>
          <p:cNvSpPr/>
          <p:nvPr/>
        </p:nvSpPr>
        <p:spPr>
          <a:xfrm>
            <a:off x="11355375" y="107407"/>
            <a:ext cx="715992" cy="29101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R/A/G</a:t>
            </a:r>
            <a:endParaRPr lang="en-US" sz="1200" dirty="0"/>
          </a:p>
        </p:txBody>
      </p:sp>
      <p:sp>
        <p:nvSpPr>
          <p:cNvPr id="26" name="TextBox 25">
            <a:extLst>
              <a:ext uri="{FF2B5EF4-FFF2-40B4-BE49-F238E27FC236}">
                <a16:creationId xmlns:a16="http://schemas.microsoft.com/office/drawing/2014/main" id="{A57D4AD4-D5DD-4C55-9C78-976B28C5C425}"/>
              </a:ext>
            </a:extLst>
          </p:cNvPr>
          <p:cNvSpPr txBox="1"/>
          <p:nvPr/>
        </p:nvSpPr>
        <p:spPr>
          <a:xfrm>
            <a:off x="10749844" y="1259507"/>
            <a:ext cx="1421374" cy="276999"/>
          </a:xfrm>
          <a:prstGeom prst="rect">
            <a:avLst/>
          </a:prstGeom>
          <a:noFill/>
        </p:spPr>
        <p:txBody>
          <a:bodyPr wrap="square" rtlCol="0">
            <a:spAutoFit/>
          </a:bodyPr>
          <a:lstStyle/>
          <a:p>
            <a:r>
              <a:rPr lang="en-US" sz="1200" b="1" dirty="0">
                <a:solidFill>
                  <a:srgbClr val="00B0F0"/>
                </a:solidFill>
              </a:rPr>
              <a:t>Go / No Go</a:t>
            </a:r>
          </a:p>
        </p:txBody>
      </p:sp>
    </p:spTree>
    <p:extLst>
      <p:ext uri="{BB962C8B-B14F-4D97-AF65-F5344CB8AC3E}">
        <p14:creationId xmlns:p14="http://schemas.microsoft.com/office/powerpoint/2010/main" val="862048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4815E62-B656-4A7C-9C24-23919A416D81}"/>
              </a:ext>
            </a:extLst>
          </p:cNvPr>
          <p:cNvSpPr txBox="1">
            <a:spLocks/>
          </p:cNvSpPr>
          <p:nvPr/>
        </p:nvSpPr>
        <p:spPr bwMode="auto">
          <a:xfrm>
            <a:off x="538579" y="133833"/>
            <a:ext cx="8379842" cy="3140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eaLnBrk="1" fontAlgn="base" hangingPunct="1">
              <a:spcBef>
                <a:spcPct val="0"/>
              </a:spcBef>
              <a:spcAft>
                <a:spcPct val="0"/>
              </a:spcAft>
              <a:tabLst>
                <a:tab pos="269875" algn="l"/>
              </a:tabLst>
              <a:defRPr sz="2000" b="0"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pPr lvl="0">
              <a:defRPr/>
            </a:pPr>
            <a:r>
              <a:rPr lang="en-US" dirty="0">
                <a:solidFill>
                  <a:srgbClr val="0A84C0"/>
                </a:solidFill>
              </a:rPr>
              <a:t>Benefits Management – Identify Initiatives template (initial brainstorm) </a:t>
            </a:r>
          </a:p>
        </p:txBody>
      </p:sp>
      <p:sp>
        <p:nvSpPr>
          <p:cNvPr id="33" name="Marvintitletrackercircle">
            <a:extLst>
              <a:ext uri="{FF2B5EF4-FFF2-40B4-BE49-F238E27FC236}">
                <a16:creationId xmlns:a16="http://schemas.microsoft.com/office/drawing/2014/main" id="{3D9CCD24-1EDD-4BC8-9C55-3C919D55A018}"/>
              </a:ext>
            </a:extLst>
          </p:cNvPr>
          <p:cNvSpPr/>
          <p:nvPr>
            <p:custDataLst>
              <p:tags r:id="rId1"/>
            </p:custDataLst>
          </p:nvPr>
        </p:nvSpPr>
        <p:spPr>
          <a:xfrm>
            <a:off x="141575" y="125747"/>
            <a:ext cx="330200" cy="330200"/>
          </a:xfrm>
          <a:prstGeom prst="ellipse">
            <a:avLst/>
          </a:prstGeom>
          <a:solidFill>
            <a:srgbClr val="19B8F1"/>
          </a:solidFill>
          <a:ln w="9525" cmpd="sng">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000" b="1" dirty="0">
                <a:solidFill>
                  <a:schemeClr val="bg1"/>
                </a:solidFill>
                <a:latin typeface="Arial"/>
              </a:rPr>
              <a:t>1</a:t>
            </a:r>
            <a:endParaRPr kumimoji="0" lang="en-US" sz="2000" b="1" i="0" u="none" strike="noStrike" kern="1200" cap="none" spc="0" normalizeH="0" baseline="0" noProof="0" dirty="0">
              <a:ln>
                <a:noFill/>
              </a:ln>
              <a:solidFill>
                <a:schemeClr val="bg1"/>
              </a:solidFill>
              <a:effectLst/>
              <a:uLnTx/>
              <a:uFillTx/>
              <a:latin typeface="Arial"/>
            </a:endParaRPr>
          </a:p>
        </p:txBody>
      </p:sp>
      <p:sp>
        <p:nvSpPr>
          <p:cNvPr id="46" name="TextBox 45">
            <a:extLst>
              <a:ext uri="{FF2B5EF4-FFF2-40B4-BE49-F238E27FC236}">
                <a16:creationId xmlns:a16="http://schemas.microsoft.com/office/drawing/2014/main" id="{6BAE9D75-4029-436D-BB24-C26D4AB85512}"/>
              </a:ext>
            </a:extLst>
          </p:cNvPr>
          <p:cNvSpPr txBox="1"/>
          <p:nvPr/>
        </p:nvSpPr>
        <p:spPr>
          <a:xfrm>
            <a:off x="396635" y="1283733"/>
            <a:ext cx="1896930" cy="276999"/>
          </a:xfrm>
          <a:prstGeom prst="rect">
            <a:avLst/>
          </a:prstGeom>
          <a:noFill/>
        </p:spPr>
        <p:txBody>
          <a:bodyPr wrap="none" rtlCol="0">
            <a:spAutoFit/>
          </a:bodyPr>
          <a:lstStyle/>
          <a:p>
            <a:r>
              <a:rPr lang="en-US" sz="1200" b="1" dirty="0">
                <a:solidFill>
                  <a:srgbClr val="00B0F0"/>
                </a:solidFill>
              </a:rPr>
              <a:t>Potential project to pursue</a:t>
            </a:r>
          </a:p>
        </p:txBody>
      </p:sp>
      <p:sp>
        <p:nvSpPr>
          <p:cNvPr id="47" name="TextBox 46">
            <a:extLst>
              <a:ext uri="{FF2B5EF4-FFF2-40B4-BE49-F238E27FC236}">
                <a16:creationId xmlns:a16="http://schemas.microsoft.com/office/drawing/2014/main" id="{14F73FAA-ACB3-4A29-B855-CA7937C51E75}"/>
              </a:ext>
            </a:extLst>
          </p:cNvPr>
          <p:cNvSpPr txBox="1"/>
          <p:nvPr/>
        </p:nvSpPr>
        <p:spPr>
          <a:xfrm>
            <a:off x="2908252" y="1198521"/>
            <a:ext cx="2142923" cy="461665"/>
          </a:xfrm>
          <a:prstGeom prst="rect">
            <a:avLst/>
          </a:prstGeom>
          <a:noFill/>
        </p:spPr>
        <p:txBody>
          <a:bodyPr wrap="square" rtlCol="0">
            <a:spAutoFit/>
          </a:bodyPr>
          <a:lstStyle/>
          <a:p>
            <a:r>
              <a:rPr lang="en-US" sz="1200" b="1" dirty="0">
                <a:solidFill>
                  <a:srgbClr val="00B0F0"/>
                </a:solidFill>
              </a:rPr>
              <a:t>Contribution to overall objectives of UN reform:</a:t>
            </a:r>
          </a:p>
        </p:txBody>
      </p:sp>
      <p:sp>
        <p:nvSpPr>
          <p:cNvPr id="48" name="TextBox 47">
            <a:extLst>
              <a:ext uri="{FF2B5EF4-FFF2-40B4-BE49-F238E27FC236}">
                <a16:creationId xmlns:a16="http://schemas.microsoft.com/office/drawing/2014/main" id="{0657C059-2499-4D2F-B5A5-AFD6A4720995}"/>
              </a:ext>
            </a:extLst>
          </p:cNvPr>
          <p:cNvSpPr txBox="1"/>
          <p:nvPr/>
        </p:nvSpPr>
        <p:spPr>
          <a:xfrm>
            <a:off x="5101196" y="1210119"/>
            <a:ext cx="1927054" cy="276999"/>
          </a:xfrm>
          <a:prstGeom prst="rect">
            <a:avLst/>
          </a:prstGeom>
          <a:noFill/>
        </p:spPr>
        <p:txBody>
          <a:bodyPr wrap="square" rtlCol="0">
            <a:spAutoFit/>
          </a:bodyPr>
          <a:lstStyle/>
          <a:p>
            <a:r>
              <a:rPr lang="en-US" sz="1200" b="1" dirty="0">
                <a:solidFill>
                  <a:srgbClr val="00B0F0"/>
                </a:solidFill>
              </a:rPr>
              <a:t>Benefits categories</a:t>
            </a:r>
          </a:p>
        </p:txBody>
      </p:sp>
      <p:sp>
        <p:nvSpPr>
          <p:cNvPr id="49" name="TextBox 48">
            <a:extLst>
              <a:ext uri="{FF2B5EF4-FFF2-40B4-BE49-F238E27FC236}">
                <a16:creationId xmlns:a16="http://schemas.microsoft.com/office/drawing/2014/main" id="{060465F4-D8CA-4B6D-90CB-5F8665463194}"/>
              </a:ext>
            </a:extLst>
          </p:cNvPr>
          <p:cNvSpPr txBox="1"/>
          <p:nvPr/>
        </p:nvSpPr>
        <p:spPr>
          <a:xfrm>
            <a:off x="8856952" y="1171782"/>
            <a:ext cx="1738265" cy="461665"/>
          </a:xfrm>
          <a:prstGeom prst="rect">
            <a:avLst/>
          </a:prstGeom>
          <a:noFill/>
        </p:spPr>
        <p:txBody>
          <a:bodyPr wrap="square" rtlCol="0">
            <a:spAutoFit/>
          </a:bodyPr>
          <a:lstStyle/>
          <a:p>
            <a:r>
              <a:rPr lang="en-US" sz="1200" b="1" dirty="0">
                <a:solidFill>
                  <a:srgbClr val="00B0F0"/>
                </a:solidFill>
              </a:rPr>
              <a:t>Ease of implementation (Low / Medium / High)</a:t>
            </a:r>
          </a:p>
        </p:txBody>
      </p:sp>
      <p:sp>
        <p:nvSpPr>
          <p:cNvPr id="61" name="TextBox 60">
            <a:extLst>
              <a:ext uri="{FF2B5EF4-FFF2-40B4-BE49-F238E27FC236}">
                <a16:creationId xmlns:a16="http://schemas.microsoft.com/office/drawing/2014/main" id="{ADD9A6A1-72C6-4886-BCEE-697080891B72}"/>
              </a:ext>
            </a:extLst>
          </p:cNvPr>
          <p:cNvSpPr txBox="1"/>
          <p:nvPr/>
        </p:nvSpPr>
        <p:spPr>
          <a:xfrm>
            <a:off x="7078271" y="1167175"/>
            <a:ext cx="1940947" cy="461665"/>
          </a:xfrm>
          <a:prstGeom prst="rect">
            <a:avLst/>
          </a:prstGeom>
          <a:noFill/>
        </p:spPr>
        <p:txBody>
          <a:bodyPr wrap="square" rtlCol="0">
            <a:spAutoFit/>
          </a:bodyPr>
          <a:lstStyle/>
          <a:p>
            <a:r>
              <a:rPr lang="en-US" sz="1200" b="1" dirty="0">
                <a:solidFill>
                  <a:srgbClr val="00B0F0"/>
                </a:solidFill>
              </a:rPr>
              <a:t>Level of benefits</a:t>
            </a:r>
          </a:p>
          <a:p>
            <a:r>
              <a:rPr lang="en-US" sz="1200" b="1" dirty="0">
                <a:solidFill>
                  <a:srgbClr val="00B0F0"/>
                </a:solidFill>
              </a:rPr>
              <a:t>(Low / Medium / High</a:t>
            </a:r>
          </a:p>
        </p:txBody>
      </p:sp>
      <p:cxnSp>
        <p:nvCxnSpPr>
          <p:cNvPr id="81" name="Straight Connector 80">
            <a:extLst>
              <a:ext uri="{FF2B5EF4-FFF2-40B4-BE49-F238E27FC236}">
                <a16:creationId xmlns:a16="http://schemas.microsoft.com/office/drawing/2014/main" id="{7C55B904-8CEF-478B-8D47-79D896CC2319}"/>
              </a:ext>
            </a:extLst>
          </p:cNvPr>
          <p:cNvCxnSpPr/>
          <p:nvPr/>
        </p:nvCxnSpPr>
        <p:spPr>
          <a:xfrm>
            <a:off x="-6432" y="613415"/>
            <a:ext cx="9142921" cy="0"/>
          </a:xfrm>
          <a:prstGeom prst="line">
            <a:avLst/>
          </a:prstGeom>
          <a:ln w="9525" cmpd="sng">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9B4814C-4B75-41FC-A0A9-CCE31A7FA23A}"/>
              </a:ext>
            </a:extLst>
          </p:cNvPr>
          <p:cNvCxnSpPr/>
          <p:nvPr/>
        </p:nvCxnSpPr>
        <p:spPr>
          <a:xfrm>
            <a:off x="-6432" y="613415"/>
            <a:ext cx="9142921" cy="0"/>
          </a:xfrm>
          <a:prstGeom prst="line">
            <a:avLst/>
          </a:prstGeom>
          <a:ln w="9525"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83" name="Rectangle 82">
            <a:extLst>
              <a:ext uri="{FF2B5EF4-FFF2-40B4-BE49-F238E27FC236}">
                <a16:creationId xmlns:a16="http://schemas.microsoft.com/office/drawing/2014/main" id="{3F297009-587A-4F2B-9D6C-59CF7AA91A61}"/>
              </a:ext>
            </a:extLst>
          </p:cNvPr>
          <p:cNvSpPr>
            <a:spLocks/>
          </p:cNvSpPr>
          <p:nvPr/>
        </p:nvSpPr>
        <p:spPr>
          <a:xfrm>
            <a:off x="0" y="613545"/>
            <a:ext cx="12192000" cy="609329"/>
          </a:xfrm>
          <a:prstGeom prst="rect">
            <a:avLst/>
          </a:prstGeom>
          <a:solidFill>
            <a:srgbClr val="00B0F0">
              <a:alpha val="90000"/>
            </a:srgb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200" dirty="0">
              <a:solidFill>
                <a:schemeClr val="tx1"/>
              </a:solidFill>
            </a:endParaRPr>
          </a:p>
        </p:txBody>
      </p:sp>
      <p:grpSp>
        <p:nvGrpSpPr>
          <p:cNvPr id="84" name="Group 83">
            <a:extLst>
              <a:ext uri="{FF2B5EF4-FFF2-40B4-BE49-F238E27FC236}">
                <a16:creationId xmlns:a16="http://schemas.microsoft.com/office/drawing/2014/main" id="{C27BFAD1-E059-465E-A9D2-E121EC8BBC80}"/>
              </a:ext>
            </a:extLst>
          </p:cNvPr>
          <p:cNvGrpSpPr>
            <a:grpSpLocks/>
          </p:cNvGrpSpPr>
          <p:nvPr/>
        </p:nvGrpSpPr>
        <p:grpSpPr>
          <a:xfrm>
            <a:off x="170864" y="669016"/>
            <a:ext cx="11781270" cy="494664"/>
            <a:chOff x="170864" y="669333"/>
            <a:chExt cx="10993695" cy="494664"/>
          </a:xfrm>
        </p:grpSpPr>
        <p:sp>
          <p:nvSpPr>
            <p:cNvPr id="85" name="Rectangle 7">
              <a:extLst>
                <a:ext uri="{FF2B5EF4-FFF2-40B4-BE49-F238E27FC236}">
                  <a16:creationId xmlns:a16="http://schemas.microsoft.com/office/drawing/2014/main" id="{6315B6F0-830A-42FE-AFFE-75B1778AF948}"/>
                </a:ext>
              </a:extLst>
            </p:cNvPr>
            <p:cNvSpPr>
              <a:spLocks noChangeArrowheads="1"/>
            </p:cNvSpPr>
            <p:nvPr>
              <p:custDataLst>
                <p:tags r:id="rId2"/>
              </p:custDataLst>
            </p:nvPr>
          </p:nvSpPr>
          <p:spPr bwMode="gray">
            <a:xfrm>
              <a:off x="178040" y="972248"/>
              <a:ext cx="2721984"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lvl1pPr defTabSz="895350">
                <a:defRPr sz="2400">
                  <a:solidFill>
                    <a:schemeClr val="tx1"/>
                  </a:solidFill>
                  <a:latin typeface="Arial" charset="0"/>
                </a:defRPr>
              </a:lvl1pPr>
              <a:lvl2pPr marL="728663" indent="-280988" defTabSz="895350">
                <a:defRPr sz="2400">
                  <a:solidFill>
                    <a:schemeClr val="tx1"/>
                  </a:solidFill>
                  <a:latin typeface="Arial" charset="0"/>
                </a:defRPr>
              </a:lvl2pPr>
              <a:lvl3pPr marL="1120775" indent="-225425" defTabSz="895350">
                <a:defRPr sz="2400">
                  <a:solidFill>
                    <a:schemeClr val="tx1"/>
                  </a:solidFill>
                  <a:latin typeface="Arial" charset="0"/>
                </a:defRPr>
              </a:lvl3pPr>
              <a:lvl4pPr marL="1568450" indent="-223838" defTabSz="895350">
                <a:defRPr sz="2400">
                  <a:solidFill>
                    <a:schemeClr val="tx1"/>
                  </a:solidFill>
                  <a:latin typeface="Arial" charset="0"/>
                </a:defRPr>
              </a:lvl4pPr>
              <a:lvl5pPr marL="2016125" indent="-223838" defTabSz="895350">
                <a:defRPr sz="2400">
                  <a:solidFill>
                    <a:schemeClr val="tx1"/>
                  </a:solidFill>
                  <a:latin typeface="Arial" charset="0"/>
                </a:defRPr>
              </a:lvl5pPr>
              <a:lvl6pPr marL="2473325" indent="-223838" defTabSz="895350" fontAlgn="base">
                <a:spcBef>
                  <a:spcPct val="0"/>
                </a:spcBef>
                <a:spcAft>
                  <a:spcPct val="0"/>
                </a:spcAft>
                <a:defRPr sz="2400">
                  <a:solidFill>
                    <a:schemeClr val="tx1"/>
                  </a:solidFill>
                  <a:latin typeface="Arial" charset="0"/>
                </a:defRPr>
              </a:lvl6pPr>
              <a:lvl7pPr marL="2930525" indent="-223838" defTabSz="895350" fontAlgn="base">
                <a:spcBef>
                  <a:spcPct val="0"/>
                </a:spcBef>
                <a:spcAft>
                  <a:spcPct val="0"/>
                </a:spcAft>
                <a:defRPr sz="2400">
                  <a:solidFill>
                    <a:schemeClr val="tx1"/>
                  </a:solidFill>
                  <a:latin typeface="Arial" charset="0"/>
                </a:defRPr>
              </a:lvl7pPr>
              <a:lvl8pPr marL="3387725" indent="-223838" defTabSz="895350" fontAlgn="base">
                <a:spcBef>
                  <a:spcPct val="0"/>
                </a:spcBef>
                <a:spcAft>
                  <a:spcPct val="0"/>
                </a:spcAft>
                <a:defRPr sz="2400">
                  <a:solidFill>
                    <a:schemeClr val="tx1"/>
                  </a:solidFill>
                  <a:latin typeface="Arial" charset="0"/>
                </a:defRPr>
              </a:lvl8pPr>
              <a:lvl9pPr marL="3844925" indent="-223838" defTabSz="895350" fontAlgn="base">
                <a:spcBef>
                  <a:spcPct val="0"/>
                </a:spcBef>
                <a:spcAft>
                  <a:spcPct val="0"/>
                </a:spcAft>
                <a:defRPr sz="2400">
                  <a:solidFill>
                    <a:schemeClr val="tx1"/>
                  </a:solidFill>
                  <a:latin typeface="Arial" charset="0"/>
                </a:defRPr>
              </a:lvl9pPr>
            </a:lstStyle>
            <a:p>
              <a:pPr>
                <a:buClr>
                  <a:schemeClr val="bg1"/>
                </a:buClr>
              </a:pPr>
              <a:r>
                <a:rPr lang="en-US" sz="1200" b="1" dirty="0">
                  <a:solidFill>
                    <a:schemeClr val="bg1"/>
                  </a:solidFill>
                  <a:latin typeface="+mn-lt"/>
                </a:rPr>
                <a:t>SRO:</a:t>
              </a:r>
              <a:endParaRPr lang="en-US" sz="1200" b="1" i="1" dirty="0">
                <a:solidFill>
                  <a:schemeClr val="bg1"/>
                </a:solidFill>
                <a:latin typeface="+mn-lt"/>
              </a:endParaRPr>
            </a:p>
          </p:txBody>
        </p:sp>
        <p:sp>
          <p:nvSpPr>
            <p:cNvPr id="86" name="TextBox 85">
              <a:extLst>
                <a:ext uri="{FF2B5EF4-FFF2-40B4-BE49-F238E27FC236}">
                  <a16:creationId xmlns:a16="http://schemas.microsoft.com/office/drawing/2014/main" id="{35748310-D981-4302-AC94-5B2FC32ECFD6}"/>
                </a:ext>
              </a:extLst>
            </p:cNvPr>
            <p:cNvSpPr txBox="1">
              <a:spLocks/>
            </p:cNvSpPr>
            <p:nvPr/>
          </p:nvSpPr>
          <p:spPr>
            <a:xfrm>
              <a:off x="1219304" y="669333"/>
              <a:ext cx="9945255" cy="183766"/>
            </a:xfrm>
            <a:prstGeom prst="rect">
              <a:avLst/>
            </a:prstGeom>
          </p:spPr>
          <p:txBody>
            <a:bodyPr vert="horz" wrap="square" lIns="0" tIns="0" rIns="0" bIns="0" rtlCol="0" anchor="t" anchorCtr="0">
              <a:spAutoFit/>
            </a:bodyPr>
            <a:lstStyle>
              <a:lvl1pPr marL="0" lvl="0" indent="0" defTabSz="895350" eaLnBrk="1" latinLnBrk="0" hangingPunct="1">
                <a:buClr>
                  <a:schemeClr val="tx2"/>
                </a:buClr>
                <a:buSzPct val="100000"/>
                <a:defRPr sz="1600" baseline="0">
                  <a:latin typeface="+mn-lt"/>
                </a:defRPr>
              </a:lvl1pPr>
              <a:lvl2pPr marL="193675" lvl="1" indent="-192088" defTabSz="895350" eaLnBrk="1" latinLnBrk="0" hangingPunct="1">
                <a:buClr>
                  <a:schemeClr val="tx2"/>
                </a:buClr>
                <a:buSzPct val="125000"/>
                <a:buFont typeface="Arial" charset="0"/>
                <a:buChar char="▪"/>
                <a:defRPr sz="1600" baseline="0">
                  <a:latin typeface="+mn-lt"/>
                </a:defRPr>
              </a:lvl2pPr>
              <a:lvl3pPr marL="457200" lvl="2" indent="-261938" defTabSz="895350" eaLnBrk="1" latinLnBrk="0" hangingPunct="1">
                <a:buClr>
                  <a:schemeClr val="tx2"/>
                </a:buClr>
                <a:buSzPct val="120000"/>
                <a:buFont typeface="Arial" charset="0"/>
                <a:buChar char="–"/>
                <a:defRPr sz="1600" baseline="0">
                  <a:latin typeface="+mn-lt"/>
                </a:defRPr>
              </a:lvl3pPr>
              <a:lvl4pPr marL="614363" lvl="3" indent="-155575" defTabSz="895350" eaLnBrk="1" latinLnBrk="0" hangingPunct="1">
                <a:buClr>
                  <a:schemeClr val="tx2"/>
                </a:buClr>
                <a:buSzPct val="120000"/>
                <a:buFont typeface="Arial" charset="0"/>
                <a:buChar char="▫"/>
                <a:defRPr sz="1600" baseline="0">
                  <a:latin typeface="+mn-lt"/>
                </a:defRPr>
              </a:lvl4pPr>
              <a:lvl5pPr marL="749808" lvl="4" indent="-130175" defTabSz="895350" eaLnBrk="1" latinLnBrk="0" hangingPunct="1">
                <a:buClr>
                  <a:schemeClr val="tx2"/>
                </a:buClr>
                <a:buSzPct val="89000"/>
                <a:buFont typeface="Arial"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a:buClr>
                  <a:schemeClr val="bg1"/>
                </a:buClr>
              </a:pPr>
              <a:endParaRPr lang="en-US" sz="1200" dirty="0">
                <a:solidFill>
                  <a:schemeClr val="bg1"/>
                </a:solidFill>
              </a:endParaRPr>
            </a:p>
          </p:txBody>
        </p:sp>
        <p:sp>
          <p:nvSpPr>
            <p:cNvPr id="87" name="TextBox 86">
              <a:extLst>
                <a:ext uri="{FF2B5EF4-FFF2-40B4-BE49-F238E27FC236}">
                  <a16:creationId xmlns:a16="http://schemas.microsoft.com/office/drawing/2014/main" id="{5EB8832C-3784-4E43-8837-2E97333829BF}"/>
                </a:ext>
              </a:extLst>
            </p:cNvPr>
            <p:cNvSpPr txBox="1">
              <a:spLocks/>
            </p:cNvSpPr>
            <p:nvPr/>
          </p:nvSpPr>
          <p:spPr>
            <a:xfrm>
              <a:off x="2900024" y="979331"/>
              <a:ext cx="8264535" cy="184666"/>
            </a:xfrm>
            <a:prstGeom prst="rect">
              <a:avLst/>
            </a:prstGeom>
          </p:spPr>
          <p:txBody>
            <a:bodyPr vert="horz" wrap="square" lIns="0" tIns="0" rIns="0" bIns="0" rtlCol="0" anchor="t" anchorCtr="0">
              <a:spAutoFit/>
            </a:bodyPr>
            <a:lstStyle>
              <a:lvl1pPr marL="0" lvl="0" indent="0" defTabSz="895350" eaLnBrk="1" latinLnBrk="0" hangingPunct="1">
                <a:buClr>
                  <a:schemeClr val="tx2"/>
                </a:buClr>
                <a:buSzPct val="100000"/>
                <a:defRPr sz="1600" baseline="0">
                  <a:latin typeface="+mn-lt"/>
                </a:defRPr>
              </a:lvl1pPr>
              <a:lvl2pPr marL="193675" lvl="1" indent="-192088" defTabSz="895350" eaLnBrk="1" latinLnBrk="0" hangingPunct="1">
                <a:buClr>
                  <a:schemeClr val="tx2"/>
                </a:buClr>
                <a:buSzPct val="125000"/>
                <a:buFont typeface="Arial" charset="0"/>
                <a:buChar char="▪"/>
                <a:defRPr sz="1600" baseline="0">
                  <a:latin typeface="+mn-lt"/>
                </a:defRPr>
              </a:lvl2pPr>
              <a:lvl3pPr marL="457200" lvl="2" indent="-261938" defTabSz="895350" eaLnBrk="1" latinLnBrk="0" hangingPunct="1">
                <a:buClr>
                  <a:schemeClr val="tx2"/>
                </a:buClr>
                <a:buSzPct val="120000"/>
                <a:buFont typeface="Arial" charset="0"/>
                <a:buChar char="–"/>
                <a:defRPr sz="1600" baseline="0">
                  <a:latin typeface="+mn-lt"/>
                </a:defRPr>
              </a:lvl3pPr>
              <a:lvl4pPr marL="614363" lvl="3" indent="-155575" defTabSz="895350" eaLnBrk="1" latinLnBrk="0" hangingPunct="1">
                <a:buClr>
                  <a:schemeClr val="tx2"/>
                </a:buClr>
                <a:buSzPct val="120000"/>
                <a:buFont typeface="Arial" charset="0"/>
                <a:buChar char="▫"/>
                <a:defRPr sz="1600" baseline="0">
                  <a:latin typeface="+mn-lt"/>
                </a:defRPr>
              </a:lvl4pPr>
              <a:lvl5pPr marL="749808" lvl="4" indent="-130175" defTabSz="895350" eaLnBrk="1" latinLnBrk="0" hangingPunct="1">
                <a:buClr>
                  <a:schemeClr val="tx2"/>
                </a:buClr>
                <a:buSzPct val="89000"/>
                <a:buFont typeface="Arial"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a:buClr>
                  <a:schemeClr val="bg1"/>
                </a:buClr>
              </a:pPr>
              <a:endParaRPr lang="en-US" sz="1200" dirty="0">
                <a:solidFill>
                  <a:schemeClr val="bg1"/>
                </a:solidFill>
              </a:endParaRPr>
            </a:p>
          </p:txBody>
        </p:sp>
        <p:cxnSp>
          <p:nvCxnSpPr>
            <p:cNvPr id="88" name="Straight Connector 87">
              <a:extLst>
                <a:ext uri="{FF2B5EF4-FFF2-40B4-BE49-F238E27FC236}">
                  <a16:creationId xmlns:a16="http://schemas.microsoft.com/office/drawing/2014/main" id="{901FFD4D-4C6D-42BE-875F-62621A3915C6}"/>
                </a:ext>
              </a:extLst>
            </p:cNvPr>
            <p:cNvCxnSpPr>
              <a:cxnSpLocks/>
            </p:cNvCxnSpPr>
            <p:nvPr/>
          </p:nvCxnSpPr>
          <p:spPr>
            <a:xfrm>
              <a:off x="170864" y="908111"/>
              <a:ext cx="10993695"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89" name="Rectangle 7">
              <a:extLst>
                <a:ext uri="{FF2B5EF4-FFF2-40B4-BE49-F238E27FC236}">
                  <a16:creationId xmlns:a16="http://schemas.microsoft.com/office/drawing/2014/main" id="{D65877BD-4405-458C-9ABD-0AB5FCF22757}"/>
                </a:ext>
              </a:extLst>
            </p:cNvPr>
            <p:cNvSpPr>
              <a:spLocks noChangeArrowheads="1"/>
            </p:cNvSpPr>
            <p:nvPr>
              <p:custDataLst>
                <p:tags r:id="rId3"/>
              </p:custDataLst>
            </p:nvPr>
          </p:nvSpPr>
          <p:spPr bwMode="gray">
            <a:xfrm>
              <a:off x="178039" y="684069"/>
              <a:ext cx="8631697"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lvl1pPr defTabSz="895350">
                <a:defRPr sz="2400">
                  <a:solidFill>
                    <a:schemeClr val="tx1"/>
                  </a:solidFill>
                  <a:latin typeface="Arial" charset="0"/>
                </a:defRPr>
              </a:lvl1pPr>
              <a:lvl2pPr marL="728663" indent="-280988" defTabSz="895350">
                <a:defRPr sz="2400">
                  <a:solidFill>
                    <a:schemeClr val="tx1"/>
                  </a:solidFill>
                  <a:latin typeface="Arial" charset="0"/>
                </a:defRPr>
              </a:lvl2pPr>
              <a:lvl3pPr marL="1120775" indent="-225425" defTabSz="895350">
                <a:defRPr sz="2400">
                  <a:solidFill>
                    <a:schemeClr val="tx1"/>
                  </a:solidFill>
                  <a:latin typeface="Arial" charset="0"/>
                </a:defRPr>
              </a:lvl3pPr>
              <a:lvl4pPr marL="1568450" indent="-223838" defTabSz="895350">
                <a:defRPr sz="2400">
                  <a:solidFill>
                    <a:schemeClr val="tx1"/>
                  </a:solidFill>
                  <a:latin typeface="Arial" charset="0"/>
                </a:defRPr>
              </a:lvl4pPr>
              <a:lvl5pPr marL="2016125" indent="-223838" defTabSz="895350">
                <a:defRPr sz="2400">
                  <a:solidFill>
                    <a:schemeClr val="tx1"/>
                  </a:solidFill>
                  <a:latin typeface="Arial" charset="0"/>
                </a:defRPr>
              </a:lvl5pPr>
              <a:lvl6pPr marL="2473325" indent="-223838" defTabSz="895350" fontAlgn="base">
                <a:spcBef>
                  <a:spcPct val="0"/>
                </a:spcBef>
                <a:spcAft>
                  <a:spcPct val="0"/>
                </a:spcAft>
                <a:defRPr sz="2400">
                  <a:solidFill>
                    <a:schemeClr val="tx1"/>
                  </a:solidFill>
                  <a:latin typeface="Arial" charset="0"/>
                </a:defRPr>
              </a:lvl6pPr>
              <a:lvl7pPr marL="2930525" indent="-223838" defTabSz="895350" fontAlgn="base">
                <a:spcBef>
                  <a:spcPct val="0"/>
                </a:spcBef>
                <a:spcAft>
                  <a:spcPct val="0"/>
                </a:spcAft>
                <a:defRPr sz="2400">
                  <a:solidFill>
                    <a:schemeClr val="tx1"/>
                  </a:solidFill>
                  <a:latin typeface="Arial" charset="0"/>
                </a:defRPr>
              </a:lvl7pPr>
              <a:lvl8pPr marL="3387725" indent="-223838" defTabSz="895350" fontAlgn="base">
                <a:spcBef>
                  <a:spcPct val="0"/>
                </a:spcBef>
                <a:spcAft>
                  <a:spcPct val="0"/>
                </a:spcAft>
                <a:defRPr sz="2400">
                  <a:solidFill>
                    <a:schemeClr val="tx1"/>
                  </a:solidFill>
                  <a:latin typeface="Arial" charset="0"/>
                </a:defRPr>
              </a:lvl8pPr>
              <a:lvl9pPr marL="3844925" indent="-223838" defTabSz="895350" fontAlgn="base">
                <a:spcBef>
                  <a:spcPct val="0"/>
                </a:spcBef>
                <a:spcAft>
                  <a:spcPct val="0"/>
                </a:spcAft>
                <a:defRPr sz="2400">
                  <a:solidFill>
                    <a:schemeClr val="tx1"/>
                  </a:solidFill>
                  <a:latin typeface="Arial" charset="0"/>
                </a:defRPr>
              </a:lvl9pPr>
            </a:lstStyle>
            <a:p>
              <a:pPr>
                <a:buClr>
                  <a:schemeClr val="bg1"/>
                </a:buClr>
              </a:pPr>
              <a:r>
                <a:rPr lang="en-US" sz="1200" b="1" dirty="0">
                  <a:solidFill>
                    <a:schemeClr val="bg1"/>
                  </a:solidFill>
                  <a:latin typeface="+mn-lt"/>
                </a:rPr>
                <a:t>Team members:</a:t>
              </a:r>
              <a:endParaRPr lang="en-US" sz="1200" dirty="0">
                <a:solidFill>
                  <a:schemeClr val="bg1"/>
                </a:solidFill>
                <a:latin typeface="+mn-lt"/>
              </a:endParaRPr>
            </a:p>
            <a:p>
              <a:pPr>
                <a:buClr>
                  <a:schemeClr val="bg1"/>
                </a:buClr>
              </a:pPr>
              <a:endParaRPr lang="en-US" sz="1200" i="1" dirty="0">
                <a:solidFill>
                  <a:schemeClr val="bg1"/>
                </a:solidFill>
                <a:highlight>
                  <a:srgbClr val="FF0000"/>
                </a:highlight>
                <a:latin typeface="+mn-lt"/>
              </a:endParaRPr>
            </a:p>
          </p:txBody>
        </p:sp>
      </p:grpSp>
      <p:sp>
        <p:nvSpPr>
          <p:cNvPr id="42" name="TextBox 41">
            <a:extLst>
              <a:ext uri="{FF2B5EF4-FFF2-40B4-BE49-F238E27FC236}">
                <a16:creationId xmlns:a16="http://schemas.microsoft.com/office/drawing/2014/main" id="{687AA06D-0A30-4CFB-B65B-1BCF18982477}"/>
              </a:ext>
            </a:extLst>
          </p:cNvPr>
          <p:cNvSpPr txBox="1"/>
          <p:nvPr/>
        </p:nvSpPr>
        <p:spPr>
          <a:xfrm>
            <a:off x="-38151" y="4005127"/>
            <a:ext cx="369332" cy="1310806"/>
          </a:xfrm>
          <a:prstGeom prst="rect">
            <a:avLst/>
          </a:prstGeom>
          <a:noFill/>
        </p:spPr>
        <p:txBody>
          <a:bodyPr vert="vert270" wrap="square" rtlCol="0">
            <a:spAutoFit/>
          </a:bodyPr>
          <a:lstStyle/>
          <a:p>
            <a:r>
              <a:rPr lang="en-US" sz="1200" b="1" dirty="0">
                <a:solidFill>
                  <a:srgbClr val="00B0F0"/>
                </a:solidFill>
              </a:rPr>
              <a:t>Potential Projects</a:t>
            </a:r>
          </a:p>
        </p:txBody>
      </p:sp>
      <p:sp>
        <p:nvSpPr>
          <p:cNvPr id="43" name="TextBox 42">
            <a:extLst>
              <a:ext uri="{FF2B5EF4-FFF2-40B4-BE49-F238E27FC236}">
                <a16:creationId xmlns:a16="http://schemas.microsoft.com/office/drawing/2014/main" id="{DC5A4BD0-027B-45F1-A55F-DB2C161AA0E9}"/>
              </a:ext>
            </a:extLst>
          </p:cNvPr>
          <p:cNvSpPr txBox="1"/>
          <p:nvPr/>
        </p:nvSpPr>
        <p:spPr>
          <a:xfrm>
            <a:off x="-38151" y="1812263"/>
            <a:ext cx="369332" cy="766235"/>
          </a:xfrm>
          <a:prstGeom prst="rect">
            <a:avLst/>
          </a:prstGeom>
          <a:noFill/>
        </p:spPr>
        <p:txBody>
          <a:bodyPr vert="vert270" wrap="square" rtlCol="0">
            <a:spAutoFit/>
          </a:bodyPr>
          <a:lstStyle/>
          <a:p>
            <a:r>
              <a:rPr lang="en-US" sz="1200" b="1" dirty="0">
                <a:solidFill>
                  <a:srgbClr val="00B0F0"/>
                </a:solidFill>
              </a:rPr>
              <a:t>Guidance</a:t>
            </a:r>
          </a:p>
        </p:txBody>
      </p:sp>
      <p:graphicFrame>
        <p:nvGraphicFramePr>
          <p:cNvPr id="2" name="Table 1">
            <a:extLst>
              <a:ext uri="{FF2B5EF4-FFF2-40B4-BE49-F238E27FC236}">
                <a16:creationId xmlns:a16="http://schemas.microsoft.com/office/drawing/2014/main" id="{E92A39FB-1CFA-4F14-97E5-F8324074A7FD}"/>
              </a:ext>
            </a:extLst>
          </p:cNvPr>
          <p:cNvGraphicFramePr>
            <a:graphicFrameLocks noGrp="1"/>
          </p:cNvGraphicFramePr>
          <p:nvPr>
            <p:extLst>
              <p:ext uri="{D42A27DB-BD31-4B8C-83A1-F6EECF244321}">
                <p14:modId xmlns:p14="http://schemas.microsoft.com/office/powerpoint/2010/main" val="4031500779"/>
              </p:ext>
            </p:extLst>
          </p:nvPr>
        </p:nvGraphicFramePr>
        <p:xfrm>
          <a:off x="281199" y="1637065"/>
          <a:ext cx="11890019" cy="5087820"/>
        </p:xfrm>
        <a:graphic>
          <a:graphicData uri="http://schemas.openxmlformats.org/drawingml/2006/table">
            <a:tbl>
              <a:tblPr firstRow="1" bandRow="1">
                <a:tableStyleId>{5940675A-B579-460E-94D1-54222C63F5DA}</a:tableStyleId>
              </a:tblPr>
              <a:tblGrid>
                <a:gridCol w="2510877">
                  <a:extLst>
                    <a:ext uri="{9D8B030D-6E8A-4147-A177-3AD203B41FA5}">
                      <a16:colId xmlns:a16="http://schemas.microsoft.com/office/drawing/2014/main" val="2762698629"/>
                    </a:ext>
                  </a:extLst>
                </a:gridCol>
                <a:gridCol w="2234922">
                  <a:extLst>
                    <a:ext uri="{9D8B030D-6E8A-4147-A177-3AD203B41FA5}">
                      <a16:colId xmlns:a16="http://schemas.microsoft.com/office/drawing/2014/main" val="675153302"/>
                    </a:ext>
                  </a:extLst>
                </a:gridCol>
                <a:gridCol w="2047848">
                  <a:extLst>
                    <a:ext uri="{9D8B030D-6E8A-4147-A177-3AD203B41FA5}">
                      <a16:colId xmlns:a16="http://schemas.microsoft.com/office/drawing/2014/main" val="1472252855"/>
                    </a:ext>
                  </a:extLst>
                </a:gridCol>
                <a:gridCol w="1735760">
                  <a:extLst>
                    <a:ext uri="{9D8B030D-6E8A-4147-A177-3AD203B41FA5}">
                      <a16:colId xmlns:a16="http://schemas.microsoft.com/office/drawing/2014/main" val="3849935739"/>
                    </a:ext>
                  </a:extLst>
                </a:gridCol>
                <a:gridCol w="1902421">
                  <a:extLst>
                    <a:ext uri="{9D8B030D-6E8A-4147-A177-3AD203B41FA5}">
                      <a16:colId xmlns:a16="http://schemas.microsoft.com/office/drawing/2014/main" val="924190274"/>
                    </a:ext>
                  </a:extLst>
                </a:gridCol>
                <a:gridCol w="1458191">
                  <a:extLst>
                    <a:ext uri="{9D8B030D-6E8A-4147-A177-3AD203B41FA5}">
                      <a16:colId xmlns:a16="http://schemas.microsoft.com/office/drawing/2014/main" val="3949266760"/>
                    </a:ext>
                  </a:extLst>
                </a:gridCol>
              </a:tblGrid>
              <a:tr h="710911">
                <a:tc>
                  <a:txBody>
                    <a:bodyPr/>
                    <a:lstStyle/>
                    <a:p>
                      <a:r>
                        <a:rPr lang="en-US" sz="1200" i="1" dirty="0"/>
                        <a:t>Include a short description of the opportunity – this could be a project title or the problem you are seeking to address</a:t>
                      </a:r>
                    </a:p>
                  </a:txBody>
                  <a:tcPr/>
                </a:tc>
                <a:tc>
                  <a:txBody>
                    <a:bodyPr/>
                    <a:lstStyle/>
                    <a:p>
                      <a:r>
                        <a:rPr lang="en-US" sz="1200" i="1" dirty="0"/>
                        <a:t>Identify the reason for action, i.e. will this improve transparency, accountability, delivering results or all of them, or specific commitments in the SG’s reform proposals (</a:t>
                      </a:r>
                      <a:r>
                        <a:rPr lang="en-US" sz="1200" i="1" dirty="0">
                          <a:hlinkClick r:id="rId6" action="ppaction://hlinksldjump"/>
                        </a:rPr>
                        <a:t>see guidance</a:t>
                      </a:r>
                      <a:r>
                        <a:rPr lang="en-US" sz="1200" i="1" dirty="0"/>
                        <a:t>). It is worth including any project outcomes which could be achieved  </a:t>
                      </a:r>
                    </a:p>
                  </a:txBody>
                  <a:tcPr/>
                </a:tc>
                <a:tc>
                  <a:txBody>
                    <a:bodyPr/>
                    <a:lstStyle/>
                    <a:p>
                      <a:pPr rtl="0"/>
                      <a:r>
                        <a:rPr lang="en-US" sz="1200" i="1" dirty="0"/>
                        <a:t>Use the list of benefits categories to identify where you expect the benefits to be derived (</a:t>
                      </a:r>
                      <a:r>
                        <a:rPr lang="en-US" sz="1200" i="1" dirty="0">
                          <a:hlinkClick r:id="rId6" action="ppaction://hlinksldjump"/>
                        </a:rPr>
                        <a:t>See guidance</a:t>
                      </a:r>
                      <a:r>
                        <a:rPr lang="en-US" sz="1200" i="1"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Use your knowledge of the current state to judge the level and type of benefits. If you have metrics already, include here. </a:t>
                      </a:r>
                    </a:p>
                    <a:p>
                      <a:endParaRPr lang="en-US" sz="1200" i="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Use your knowledge of the current state to come to a judgement on how difficult the initiative will be to implement. Include any activities we know will be required.</a:t>
                      </a:r>
                    </a:p>
                    <a:p>
                      <a:pPr rtl="0"/>
                      <a:endParaRPr lang="en-US" sz="1200" i="1" dirty="0"/>
                    </a:p>
                  </a:txBody>
                  <a:tcPr/>
                </a:tc>
                <a:tc>
                  <a:txBody>
                    <a:bodyPr/>
                    <a:lstStyle/>
                    <a:p>
                      <a:r>
                        <a:rPr lang="en-US" sz="1200" i="1" dirty="0"/>
                        <a:t>Based on what we know, should this project be prioritized. It is sometimes helpful to map the different projects on a prioritization matrix (</a:t>
                      </a:r>
                      <a:r>
                        <a:rPr lang="en-US" sz="1200" i="1" dirty="0">
                          <a:hlinkClick r:id="rId7" action="ppaction://hlinksldjump"/>
                        </a:rPr>
                        <a:t>See guidance</a:t>
                      </a:r>
                      <a:r>
                        <a:rPr lang="en-US" sz="1200" i="1" dirty="0"/>
                        <a:t>)</a:t>
                      </a:r>
                    </a:p>
                  </a:txBody>
                  <a:tcPr/>
                </a:tc>
                <a:extLst>
                  <a:ext uri="{0D108BD9-81ED-4DB2-BD59-A6C34878D82A}">
                    <a16:rowId xmlns:a16="http://schemas.microsoft.com/office/drawing/2014/main" val="1082838476"/>
                  </a:ext>
                </a:extLst>
              </a:tr>
              <a:tr h="670092">
                <a:tc>
                  <a:txBody>
                    <a:bodyPr/>
                    <a:lstStyle/>
                    <a:p>
                      <a:pPr marL="0" indent="0" rtl="0">
                        <a:buFont typeface="Arial" panose="020B0604020202020204" pitchFamily="34" charset="0"/>
                        <a:buNone/>
                      </a:pPr>
                      <a:endParaRPr lang="en-US" sz="1200" b="0" i="1" dirty="0"/>
                    </a:p>
                  </a:txBody>
                  <a:tcPr/>
                </a:tc>
                <a:tc>
                  <a:txBody>
                    <a:bodyPr/>
                    <a:lstStyle/>
                    <a:p>
                      <a:pPr marL="228600" indent="-228600">
                        <a:buFont typeface="+mj-lt"/>
                        <a:buAutoNum type="arabicPeriod"/>
                      </a:pPr>
                      <a:endParaRPr lang="en-US" sz="1200" dirty="0"/>
                    </a:p>
                  </a:txBody>
                  <a:tcPr/>
                </a:tc>
                <a:tc>
                  <a:txBody>
                    <a:bodyPr/>
                    <a:lstStyle/>
                    <a:p>
                      <a:pPr marL="171450" indent="-171450">
                        <a:buFont typeface="Arial" panose="020B0604020202020204" pitchFamily="34" charset="0"/>
                        <a:buChar char="•"/>
                      </a:pPr>
                      <a:endParaRPr lang="en-US" sz="1200" dirty="0"/>
                    </a:p>
                  </a:txBody>
                  <a:tcPr/>
                </a:tc>
                <a:tc>
                  <a:txBody>
                    <a:bodyPr/>
                    <a:lstStyle/>
                    <a:p>
                      <a:endParaRPr lang="en-US" sz="1200" dirty="0"/>
                    </a:p>
                  </a:txBody>
                  <a:tcPr/>
                </a:tc>
                <a:tc>
                  <a:txBody>
                    <a:bodyPr/>
                    <a:lstStyle/>
                    <a:p>
                      <a:endParaRPr lang="en-US" sz="1200" b="0" dirty="0"/>
                    </a:p>
                  </a:txBody>
                  <a:tcPr/>
                </a:tc>
                <a:tc>
                  <a:txBody>
                    <a:bodyPr/>
                    <a:lstStyle/>
                    <a:p>
                      <a:endParaRPr lang="en-US" sz="1200" b="1" dirty="0"/>
                    </a:p>
                  </a:txBody>
                  <a:tcPr/>
                </a:tc>
                <a:extLst>
                  <a:ext uri="{0D108BD9-81ED-4DB2-BD59-A6C34878D82A}">
                    <a16:rowId xmlns:a16="http://schemas.microsoft.com/office/drawing/2014/main" val="1370519776"/>
                  </a:ext>
                </a:extLst>
              </a:tr>
              <a:tr h="670092">
                <a:tc>
                  <a:txBody>
                    <a:bodyPr/>
                    <a:lstStyle/>
                    <a:p>
                      <a:pPr marL="0" indent="0" rtl="0">
                        <a:buFont typeface="Arial" panose="020B0604020202020204" pitchFamily="34" charset="0"/>
                        <a:buNone/>
                      </a:pPr>
                      <a:endParaRPr lang="en-US" sz="1200" b="0" i="1" dirty="0"/>
                    </a:p>
                  </a:txBody>
                  <a:tcPr/>
                </a:tc>
                <a:tc>
                  <a:txBody>
                    <a:bodyPr/>
                    <a:lstStyle/>
                    <a:p>
                      <a:pPr marL="228600" indent="-228600">
                        <a:buFont typeface="+mj-lt"/>
                        <a:buAutoNum type="arabicPeriod"/>
                      </a:pPr>
                      <a:endParaRPr lang="en-US" sz="1200" dirty="0"/>
                    </a:p>
                  </a:txBody>
                  <a:tcPr/>
                </a:tc>
                <a:tc>
                  <a:txBody>
                    <a:bodyPr/>
                    <a:lstStyle/>
                    <a:p>
                      <a:pPr marL="171450" indent="-171450">
                        <a:buFont typeface="Arial" panose="020B0604020202020204" pitchFamily="34" charset="0"/>
                        <a:buChar char="•"/>
                      </a:pPr>
                      <a:endParaRPr lang="en-US" sz="1200" dirty="0"/>
                    </a:p>
                  </a:txBody>
                  <a:tcPr/>
                </a:tc>
                <a:tc>
                  <a:txBody>
                    <a:bodyPr/>
                    <a:lstStyle/>
                    <a:p>
                      <a:endParaRPr lang="en-US" sz="1200" dirty="0"/>
                    </a:p>
                  </a:txBody>
                  <a:tcPr/>
                </a:tc>
                <a:tc>
                  <a:txBody>
                    <a:bodyPr/>
                    <a:lstStyle/>
                    <a:p>
                      <a:endParaRPr lang="en-US" sz="1200" b="0" dirty="0"/>
                    </a:p>
                  </a:txBody>
                  <a:tcPr/>
                </a:tc>
                <a:tc>
                  <a:txBody>
                    <a:bodyPr/>
                    <a:lstStyle/>
                    <a:p>
                      <a:endParaRPr lang="en-US" sz="1200" b="1" dirty="0"/>
                    </a:p>
                  </a:txBody>
                  <a:tcPr/>
                </a:tc>
                <a:extLst>
                  <a:ext uri="{0D108BD9-81ED-4DB2-BD59-A6C34878D82A}">
                    <a16:rowId xmlns:a16="http://schemas.microsoft.com/office/drawing/2014/main" val="3249769868"/>
                  </a:ext>
                </a:extLst>
              </a:tr>
              <a:tr h="670092">
                <a:tc>
                  <a:txBody>
                    <a:bodyPr/>
                    <a:lstStyle/>
                    <a:p>
                      <a:pPr marL="0" indent="0" rtl="0">
                        <a:buFont typeface="Arial" panose="020B0604020202020204" pitchFamily="34" charset="0"/>
                        <a:buNone/>
                      </a:pPr>
                      <a:endParaRPr lang="en-US" sz="1200" b="0" i="1" dirty="0"/>
                    </a:p>
                  </a:txBody>
                  <a:tcPr/>
                </a:tc>
                <a:tc>
                  <a:txBody>
                    <a:bodyPr/>
                    <a:lstStyle/>
                    <a:p>
                      <a:pPr marL="228600" indent="-228600">
                        <a:buFont typeface="+mj-lt"/>
                        <a:buAutoNum type="arabicPeriod"/>
                      </a:pPr>
                      <a:endParaRPr lang="en-US" sz="1200" dirty="0"/>
                    </a:p>
                  </a:txBody>
                  <a:tcPr/>
                </a:tc>
                <a:tc>
                  <a:txBody>
                    <a:bodyPr/>
                    <a:lstStyle/>
                    <a:p>
                      <a:pPr marL="171450" indent="-171450">
                        <a:buFont typeface="Arial" panose="020B0604020202020204" pitchFamily="34" charset="0"/>
                        <a:buChar char="•"/>
                      </a:pPr>
                      <a:endParaRPr lang="en-US" sz="1200" dirty="0"/>
                    </a:p>
                  </a:txBody>
                  <a:tcPr/>
                </a:tc>
                <a:tc>
                  <a:txBody>
                    <a:bodyPr/>
                    <a:lstStyle/>
                    <a:p>
                      <a:endParaRPr lang="en-US" sz="1200" dirty="0"/>
                    </a:p>
                  </a:txBody>
                  <a:tcPr/>
                </a:tc>
                <a:tc>
                  <a:txBody>
                    <a:bodyPr/>
                    <a:lstStyle/>
                    <a:p>
                      <a:endParaRPr lang="en-US" sz="1200" b="0" dirty="0"/>
                    </a:p>
                  </a:txBody>
                  <a:tcPr/>
                </a:tc>
                <a:tc>
                  <a:txBody>
                    <a:bodyPr/>
                    <a:lstStyle/>
                    <a:p>
                      <a:endParaRPr lang="en-US" sz="1200" b="1" dirty="0"/>
                    </a:p>
                  </a:txBody>
                  <a:tcPr/>
                </a:tc>
                <a:extLst>
                  <a:ext uri="{0D108BD9-81ED-4DB2-BD59-A6C34878D82A}">
                    <a16:rowId xmlns:a16="http://schemas.microsoft.com/office/drawing/2014/main" val="1824514557"/>
                  </a:ext>
                </a:extLst>
              </a:tr>
              <a:tr h="670092">
                <a:tc>
                  <a:txBody>
                    <a:bodyPr/>
                    <a:lstStyle/>
                    <a:p>
                      <a:pPr marL="0" indent="0" rtl="0">
                        <a:buFont typeface="Arial" panose="020B0604020202020204" pitchFamily="34" charset="0"/>
                        <a:buNone/>
                      </a:pPr>
                      <a:endParaRPr lang="en-US" sz="1200" b="0" i="1" dirty="0"/>
                    </a:p>
                  </a:txBody>
                  <a:tcPr/>
                </a:tc>
                <a:tc>
                  <a:txBody>
                    <a:bodyPr/>
                    <a:lstStyle/>
                    <a:p>
                      <a:pPr marL="228600" indent="-228600">
                        <a:buFont typeface="+mj-lt"/>
                        <a:buAutoNum type="arabicPeriod"/>
                      </a:pPr>
                      <a:endParaRPr lang="en-US" sz="1200" dirty="0"/>
                    </a:p>
                  </a:txBody>
                  <a:tcPr/>
                </a:tc>
                <a:tc>
                  <a:txBody>
                    <a:bodyPr/>
                    <a:lstStyle/>
                    <a:p>
                      <a:pPr marL="171450" indent="-171450">
                        <a:buFont typeface="Arial" panose="020B0604020202020204" pitchFamily="34" charset="0"/>
                        <a:buChar char="•"/>
                      </a:pPr>
                      <a:endParaRPr lang="en-US" sz="1200" dirty="0"/>
                    </a:p>
                  </a:txBody>
                  <a:tcPr/>
                </a:tc>
                <a:tc>
                  <a:txBody>
                    <a:bodyPr/>
                    <a:lstStyle/>
                    <a:p>
                      <a:endParaRPr lang="en-US" sz="1200" dirty="0"/>
                    </a:p>
                  </a:txBody>
                  <a:tcPr/>
                </a:tc>
                <a:tc>
                  <a:txBody>
                    <a:bodyPr/>
                    <a:lstStyle/>
                    <a:p>
                      <a:endParaRPr lang="en-US" sz="1200" b="0" dirty="0"/>
                    </a:p>
                  </a:txBody>
                  <a:tcPr/>
                </a:tc>
                <a:tc>
                  <a:txBody>
                    <a:bodyPr/>
                    <a:lstStyle/>
                    <a:p>
                      <a:endParaRPr lang="en-US" sz="1200" b="1" dirty="0"/>
                    </a:p>
                  </a:txBody>
                  <a:tcPr/>
                </a:tc>
                <a:extLst>
                  <a:ext uri="{0D108BD9-81ED-4DB2-BD59-A6C34878D82A}">
                    <a16:rowId xmlns:a16="http://schemas.microsoft.com/office/drawing/2014/main" val="1023440859"/>
                  </a:ext>
                </a:extLst>
              </a:tr>
              <a:tr h="670092">
                <a:tc>
                  <a:txBody>
                    <a:bodyPr/>
                    <a:lstStyle/>
                    <a:p>
                      <a:pPr marL="0" indent="0" rtl="0">
                        <a:buFont typeface="Arial" panose="020B0604020202020204" pitchFamily="34" charset="0"/>
                        <a:buNone/>
                      </a:pPr>
                      <a:endParaRPr lang="en-US" sz="1200" b="0" i="1" dirty="0"/>
                    </a:p>
                  </a:txBody>
                  <a:tcPr/>
                </a:tc>
                <a:tc>
                  <a:txBody>
                    <a:bodyPr/>
                    <a:lstStyle/>
                    <a:p>
                      <a:pPr marL="228600" indent="-228600">
                        <a:buFont typeface="+mj-lt"/>
                        <a:buAutoNum type="arabicPeriod"/>
                      </a:pPr>
                      <a:endParaRPr lang="en-US" sz="1200" dirty="0"/>
                    </a:p>
                  </a:txBody>
                  <a:tcPr/>
                </a:tc>
                <a:tc>
                  <a:txBody>
                    <a:bodyPr/>
                    <a:lstStyle/>
                    <a:p>
                      <a:pPr marL="171450" indent="-171450">
                        <a:buFont typeface="Arial" panose="020B0604020202020204" pitchFamily="34" charset="0"/>
                        <a:buChar char="•"/>
                      </a:pPr>
                      <a:endParaRPr lang="en-US" sz="1200" dirty="0"/>
                    </a:p>
                  </a:txBody>
                  <a:tcPr/>
                </a:tc>
                <a:tc>
                  <a:txBody>
                    <a:bodyPr/>
                    <a:lstStyle/>
                    <a:p>
                      <a:endParaRPr lang="en-US" sz="1200" dirty="0"/>
                    </a:p>
                  </a:txBody>
                  <a:tcPr/>
                </a:tc>
                <a:tc>
                  <a:txBody>
                    <a:bodyPr/>
                    <a:lstStyle/>
                    <a:p>
                      <a:endParaRPr lang="en-US" sz="1200" b="0" dirty="0"/>
                    </a:p>
                  </a:txBody>
                  <a:tcPr/>
                </a:tc>
                <a:tc>
                  <a:txBody>
                    <a:bodyPr/>
                    <a:lstStyle/>
                    <a:p>
                      <a:endParaRPr lang="en-US" sz="1200" b="1" dirty="0"/>
                    </a:p>
                  </a:txBody>
                  <a:tcPr/>
                </a:tc>
                <a:extLst>
                  <a:ext uri="{0D108BD9-81ED-4DB2-BD59-A6C34878D82A}">
                    <a16:rowId xmlns:a16="http://schemas.microsoft.com/office/drawing/2014/main" val="1676194173"/>
                  </a:ext>
                </a:extLst>
              </a:tr>
            </a:tbl>
          </a:graphicData>
        </a:graphic>
      </p:graphicFrame>
      <p:sp>
        <p:nvSpPr>
          <p:cNvPr id="3" name="Rectangle: Rounded Corners 2">
            <a:extLst>
              <a:ext uri="{FF2B5EF4-FFF2-40B4-BE49-F238E27FC236}">
                <a16:creationId xmlns:a16="http://schemas.microsoft.com/office/drawing/2014/main" id="{708AE732-02F4-4222-B3C1-693A50EAD6CC}"/>
              </a:ext>
            </a:extLst>
          </p:cNvPr>
          <p:cNvSpPr/>
          <p:nvPr/>
        </p:nvSpPr>
        <p:spPr>
          <a:xfrm>
            <a:off x="11355375" y="107407"/>
            <a:ext cx="715992" cy="29101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R/A/G</a:t>
            </a:r>
            <a:endParaRPr lang="en-US" sz="1200" dirty="0"/>
          </a:p>
        </p:txBody>
      </p:sp>
      <p:sp>
        <p:nvSpPr>
          <p:cNvPr id="26" name="TextBox 25">
            <a:extLst>
              <a:ext uri="{FF2B5EF4-FFF2-40B4-BE49-F238E27FC236}">
                <a16:creationId xmlns:a16="http://schemas.microsoft.com/office/drawing/2014/main" id="{A57D4AD4-D5DD-4C55-9C78-976B28C5C425}"/>
              </a:ext>
            </a:extLst>
          </p:cNvPr>
          <p:cNvSpPr txBox="1"/>
          <p:nvPr/>
        </p:nvSpPr>
        <p:spPr>
          <a:xfrm>
            <a:off x="10749844" y="1259507"/>
            <a:ext cx="1421374" cy="276999"/>
          </a:xfrm>
          <a:prstGeom prst="rect">
            <a:avLst/>
          </a:prstGeom>
          <a:noFill/>
        </p:spPr>
        <p:txBody>
          <a:bodyPr wrap="square" rtlCol="0">
            <a:spAutoFit/>
          </a:bodyPr>
          <a:lstStyle/>
          <a:p>
            <a:r>
              <a:rPr lang="en-US" sz="1200" b="1" dirty="0">
                <a:solidFill>
                  <a:srgbClr val="00B0F0"/>
                </a:solidFill>
              </a:rPr>
              <a:t>Go / No Go</a:t>
            </a:r>
          </a:p>
        </p:txBody>
      </p:sp>
    </p:spTree>
    <p:extLst>
      <p:ext uri="{BB962C8B-B14F-4D97-AF65-F5344CB8AC3E}">
        <p14:creationId xmlns:p14="http://schemas.microsoft.com/office/powerpoint/2010/main" val="631978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2">
            <a:extLst>
              <a:ext uri="{FF2B5EF4-FFF2-40B4-BE49-F238E27FC236}">
                <a16:creationId xmlns:a16="http://schemas.microsoft.com/office/drawing/2014/main" id="{902EE7CF-465C-4084-9AF2-AEA90F7583A6}"/>
              </a:ext>
            </a:extLst>
          </p:cNvPr>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4" name="Group 3"/>
          <p:cNvGrpSpPr/>
          <p:nvPr/>
        </p:nvGrpSpPr>
        <p:grpSpPr>
          <a:xfrm>
            <a:off x="2598348" y="2967198"/>
            <a:ext cx="6995303" cy="2857797"/>
            <a:chOff x="898493" y="1743583"/>
            <a:chExt cx="6995303" cy="2760671"/>
          </a:xfrm>
        </p:grpSpPr>
        <p:grpSp>
          <p:nvGrpSpPr>
            <p:cNvPr id="2050" name="Group 2049">
              <a:extLst>
                <a:ext uri="{FF2B5EF4-FFF2-40B4-BE49-F238E27FC236}">
                  <a16:creationId xmlns:a16="http://schemas.microsoft.com/office/drawing/2014/main" id="{B93676C8-688B-4D7B-BAE2-9337D80B789A}"/>
                </a:ext>
              </a:extLst>
            </p:cNvPr>
            <p:cNvGrpSpPr/>
            <p:nvPr/>
          </p:nvGrpSpPr>
          <p:grpSpPr>
            <a:xfrm>
              <a:off x="2050725" y="2697768"/>
              <a:ext cx="5520384" cy="1785754"/>
              <a:chOff x="1500499" y="1771366"/>
              <a:chExt cx="5520384" cy="1785754"/>
            </a:xfrm>
          </p:grpSpPr>
          <p:sp>
            <p:nvSpPr>
              <p:cNvPr id="12" name="Rectangle: Rounded Corners 23">
                <a:extLst>
                  <a:ext uri="{FF2B5EF4-FFF2-40B4-BE49-F238E27FC236}">
                    <a16:creationId xmlns:a16="http://schemas.microsoft.com/office/drawing/2014/main" id="{AAE00C03-071C-4DC4-BB36-2F51E0E13576}"/>
                  </a:ext>
                </a:extLst>
              </p:cNvPr>
              <p:cNvSpPr>
                <a:spLocks noChangeArrowheads="1"/>
              </p:cNvSpPr>
              <p:nvPr/>
            </p:nvSpPr>
            <p:spPr bwMode="auto">
              <a:xfrm>
                <a:off x="1510089" y="1773058"/>
                <a:ext cx="1752600" cy="304800"/>
              </a:xfrm>
              <a:prstGeom prst="roundRect">
                <a:avLst>
                  <a:gd name="adj" fmla="val 16667"/>
                </a:avLst>
              </a:prstGeom>
              <a:solidFill>
                <a:srgbClr val="00B0F0"/>
              </a:solidFill>
              <a:ln w="12700">
                <a:solidFill>
                  <a:srgbClr val="1F4D78"/>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288925" algn="l"/>
                  </a:tabLst>
                  <a:defRPr>
                    <a:solidFill>
                      <a:schemeClr val="tx1"/>
                    </a:solidFill>
                    <a:latin typeface="Arial" panose="020B0604020202020204" pitchFamily="34" charset="0"/>
                  </a:defRPr>
                </a:lvl1pPr>
                <a:lvl2pPr eaLnBrk="0" fontAlgn="base" hangingPunct="0">
                  <a:spcBef>
                    <a:spcPct val="0"/>
                  </a:spcBef>
                  <a:spcAft>
                    <a:spcPct val="0"/>
                  </a:spcAft>
                  <a:tabLst>
                    <a:tab pos="288925" algn="l"/>
                  </a:tabLst>
                  <a:defRPr>
                    <a:solidFill>
                      <a:schemeClr val="tx1"/>
                    </a:solidFill>
                    <a:latin typeface="Arial" panose="020B0604020202020204" pitchFamily="34" charset="0"/>
                  </a:defRPr>
                </a:lvl2pPr>
                <a:lvl3pPr eaLnBrk="0" fontAlgn="base" hangingPunct="0">
                  <a:spcBef>
                    <a:spcPct val="0"/>
                  </a:spcBef>
                  <a:spcAft>
                    <a:spcPct val="0"/>
                  </a:spcAft>
                  <a:tabLst>
                    <a:tab pos="288925" algn="l"/>
                  </a:tabLst>
                  <a:defRPr>
                    <a:solidFill>
                      <a:schemeClr val="tx1"/>
                    </a:solidFill>
                    <a:latin typeface="Arial" panose="020B0604020202020204" pitchFamily="34" charset="0"/>
                  </a:defRPr>
                </a:lvl3pPr>
                <a:lvl4pPr eaLnBrk="0" fontAlgn="base" hangingPunct="0">
                  <a:spcBef>
                    <a:spcPct val="0"/>
                  </a:spcBef>
                  <a:spcAft>
                    <a:spcPct val="0"/>
                  </a:spcAft>
                  <a:tabLst>
                    <a:tab pos="288925" algn="l"/>
                  </a:tabLst>
                  <a:defRPr>
                    <a:solidFill>
                      <a:schemeClr val="tx1"/>
                    </a:solidFill>
                    <a:latin typeface="Arial" panose="020B0604020202020204" pitchFamily="34" charset="0"/>
                  </a:defRPr>
                </a:lvl4pPr>
                <a:lvl5pPr eaLnBrk="0" fontAlgn="base" hangingPunct="0">
                  <a:spcBef>
                    <a:spcPct val="0"/>
                  </a:spcBef>
                  <a:spcAft>
                    <a:spcPct val="0"/>
                  </a:spcAft>
                  <a:tabLst>
                    <a:tab pos="288925" algn="l"/>
                  </a:tabLst>
                  <a:defRPr>
                    <a:solidFill>
                      <a:schemeClr val="tx1"/>
                    </a:solidFill>
                    <a:latin typeface="Arial" panose="020B0604020202020204" pitchFamily="34" charset="0"/>
                  </a:defRPr>
                </a:lvl5pPr>
                <a:lvl6pPr eaLnBrk="0" fontAlgn="base" hangingPunct="0">
                  <a:spcBef>
                    <a:spcPct val="0"/>
                  </a:spcBef>
                  <a:spcAft>
                    <a:spcPct val="0"/>
                  </a:spcAft>
                  <a:tabLst>
                    <a:tab pos="288925" algn="l"/>
                  </a:tabLst>
                  <a:defRPr>
                    <a:solidFill>
                      <a:schemeClr val="tx1"/>
                    </a:solidFill>
                    <a:latin typeface="Arial" panose="020B0604020202020204" pitchFamily="34" charset="0"/>
                  </a:defRPr>
                </a:lvl6pPr>
                <a:lvl7pPr eaLnBrk="0" fontAlgn="base" hangingPunct="0">
                  <a:spcBef>
                    <a:spcPct val="0"/>
                  </a:spcBef>
                  <a:spcAft>
                    <a:spcPct val="0"/>
                  </a:spcAft>
                  <a:tabLst>
                    <a:tab pos="288925" algn="l"/>
                  </a:tabLst>
                  <a:defRPr>
                    <a:solidFill>
                      <a:schemeClr val="tx1"/>
                    </a:solidFill>
                    <a:latin typeface="Arial" panose="020B0604020202020204" pitchFamily="34" charset="0"/>
                  </a:defRPr>
                </a:lvl7pPr>
                <a:lvl8pPr eaLnBrk="0" fontAlgn="base" hangingPunct="0">
                  <a:spcBef>
                    <a:spcPct val="0"/>
                  </a:spcBef>
                  <a:spcAft>
                    <a:spcPct val="0"/>
                  </a:spcAft>
                  <a:tabLst>
                    <a:tab pos="288925" algn="l"/>
                  </a:tabLst>
                  <a:defRPr>
                    <a:solidFill>
                      <a:schemeClr val="tx1"/>
                    </a:solidFill>
                    <a:latin typeface="Arial" panose="020B0604020202020204" pitchFamily="34" charset="0"/>
                  </a:defRPr>
                </a:lvl8pPr>
                <a:lvl9pPr eaLnBrk="0" fontAlgn="base" hangingPunct="0">
                  <a:spcBef>
                    <a:spcPct val="0"/>
                  </a:spcBef>
                  <a:spcAft>
                    <a:spcPct val="0"/>
                  </a:spcAft>
                  <a:tabLst>
                    <a:tab pos="28892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8925" algn="l"/>
                  </a:tabLst>
                </a:pPr>
                <a:r>
                  <a:rPr kumimoji="0" lang="en-GB" altLang="en-US" sz="1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Increased transparency</a:t>
                </a:r>
                <a:endParaRPr kumimoji="0" lang="en-GB" altLang="en-US" sz="1800" b="0" i="0" u="none" strike="noStrike" cap="none" normalizeH="0" baseline="0" dirty="0">
                  <a:ln>
                    <a:noFill/>
                  </a:ln>
                  <a:solidFill>
                    <a:schemeClr val="bg1"/>
                  </a:solidFill>
                  <a:effectLst/>
                  <a:latin typeface="Arial" panose="020B0604020202020204" pitchFamily="34" charset="0"/>
                </a:endParaRPr>
              </a:p>
            </p:txBody>
          </p:sp>
          <p:sp>
            <p:nvSpPr>
              <p:cNvPr id="13" name="Rectangle: Rounded Corners 24">
                <a:extLst>
                  <a:ext uri="{FF2B5EF4-FFF2-40B4-BE49-F238E27FC236}">
                    <a16:creationId xmlns:a16="http://schemas.microsoft.com/office/drawing/2014/main" id="{69A31BDE-290D-4055-8B81-AC8D2E6E7556}"/>
                  </a:ext>
                </a:extLst>
              </p:cNvPr>
              <p:cNvSpPr>
                <a:spLocks noChangeArrowheads="1"/>
              </p:cNvSpPr>
              <p:nvPr/>
            </p:nvSpPr>
            <p:spPr bwMode="auto">
              <a:xfrm>
                <a:off x="3329220" y="1773058"/>
                <a:ext cx="1872320" cy="314325"/>
              </a:xfrm>
              <a:prstGeom prst="roundRect">
                <a:avLst>
                  <a:gd name="adj" fmla="val 16667"/>
                </a:avLst>
              </a:prstGeom>
              <a:solidFill>
                <a:srgbClr val="00B0F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lvl1pPr eaLnBrk="0" fontAlgn="base" hangingPunct="0">
                  <a:spcBef>
                    <a:spcPct val="0"/>
                  </a:spcBef>
                  <a:spcAft>
                    <a:spcPct val="0"/>
                  </a:spcAft>
                  <a:tabLst>
                    <a:tab pos="288925" algn="l"/>
                  </a:tabLst>
                  <a:defRPr>
                    <a:solidFill>
                      <a:schemeClr val="tx1"/>
                    </a:solidFill>
                    <a:latin typeface="Arial" panose="020B0604020202020204" pitchFamily="34" charset="0"/>
                  </a:defRPr>
                </a:lvl1pPr>
                <a:lvl2pPr eaLnBrk="0" fontAlgn="base" hangingPunct="0">
                  <a:spcBef>
                    <a:spcPct val="0"/>
                  </a:spcBef>
                  <a:spcAft>
                    <a:spcPct val="0"/>
                  </a:spcAft>
                  <a:tabLst>
                    <a:tab pos="288925" algn="l"/>
                  </a:tabLst>
                  <a:defRPr>
                    <a:solidFill>
                      <a:schemeClr val="tx1"/>
                    </a:solidFill>
                    <a:latin typeface="Arial" panose="020B0604020202020204" pitchFamily="34" charset="0"/>
                  </a:defRPr>
                </a:lvl2pPr>
                <a:lvl3pPr eaLnBrk="0" fontAlgn="base" hangingPunct="0">
                  <a:spcBef>
                    <a:spcPct val="0"/>
                  </a:spcBef>
                  <a:spcAft>
                    <a:spcPct val="0"/>
                  </a:spcAft>
                  <a:tabLst>
                    <a:tab pos="288925" algn="l"/>
                  </a:tabLst>
                  <a:defRPr>
                    <a:solidFill>
                      <a:schemeClr val="tx1"/>
                    </a:solidFill>
                    <a:latin typeface="Arial" panose="020B0604020202020204" pitchFamily="34" charset="0"/>
                  </a:defRPr>
                </a:lvl3pPr>
                <a:lvl4pPr eaLnBrk="0" fontAlgn="base" hangingPunct="0">
                  <a:spcBef>
                    <a:spcPct val="0"/>
                  </a:spcBef>
                  <a:spcAft>
                    <a:spcPct val="0"/>
                  </a:spcAft>
                  <a:tabLst>
                    <a:tab pos="288925" algn="l"/>
                  </a:tabLst>
                  <a:defRPr>
                    <a:solidFill>
                      <a:schemeClr val="tx1"/>
                    </a:solidFill>
                    <a:latin typeface="Arial" panose="020B0604020202020204" pitchFamily="34" charset="0"/>
                  </a:defRPr>
                </a:lvl4pPr>
                <a:lvl5pPr eaLnBrk="0" fontAlgn="base" hangingPunct="0">
                  <a:spcBef>
                    <a:spcPct val="0"/>
                  </a:spcBef>
                  <a:spcAft>
                    <a:spcPct val="0"/>
                  </a:spcAft>
                  <a:tabLst>
                    <a:tab pos="288925" algn="l"/>
                  </a:tabLst>
                  <a:defRPr>
                    <a:solidFill>
                      <a:schemeClr val="tx1"/>
                    </a:solidFill>
                    <a:latin typeface="Arial" panose="020B0604020202020204" pitchFamily="34" charset="0"/>
                  </a:defRPr>
                </a:lvl5pPr>
                <a:lvl6pPr eaLnBrk="0" fontAlgn="base" hangingPunct="0">
                  <a:spcBef>
                    <a:spcPct val="0"/>
                  </a:spcBef>
                  <a:spcAft>
                    <a:spcPct val="0"/>
                  </a:spcAft>
                  <a:tabLst>
                    <a:tab pos="288925" algn="l"/>
                  </a:tabLst>
                  <a:defRPr>
                    <a:solidFill>
                      <a:schemeClr val="tx1"/>
                    </a:solidFill>
                    <a:latin typeface="Arial" panose="020B0604020202020204" pitchFamily="34" charset="0"/>
                  </a:defRPr>
                </a:lvl6pPr>
                <a:lvl7pPr eaLnBrk="0" fontAlgn="base" hangingPunct="0">
                  <a:spcBef>
                    <a:spcPct val="0"/>
                  </a:spcBef>
                  <a:spcAft>
                    <a:spcPct val="0"/>
                  </a:spcAft>
                  <a:tabLst>
                    <a:tab pos="288925" algn="l"/>
                  </a:tabLst>
                  <a:defRPr>
                    <a:solidFill>
                      <a:schemeClr val="tx1"/>
                    </a:solidFill>
                    <a:latin typeface="Arial" panose="020B0604020202020204" pitchFamily="34" charset="0"/>
                  </a:defRPr>
                </a:lvl7pPr>
                <a:lvl8pPr eaLnBrk="0" fontAlgn="base" hangingPunct="0">
                  <a:spcBef>
                    <a:spcPct val="0"/>
                  </a:spcBef>
                  <a:spcAft>
                    <a:spcPct val="0"/>
                  </a:spcAft>
                  <a:tabLst>
                    <a:tab pos="288925" algn="l"/>
                  </a:tabLst>
                  <a:defRPr>
                    <a:solidFill>
                      <a:schemeClr val="tx1"/>
                    </a:solidFill>
                    <a:latin typeface="Arial" panose="020B0604020202020204" pitchFamily="34" charset="0"/>
                  </a:defRPr>
                </a:lvl8pPr>
                <a:lvl9pPr eaLnBrk="0" fontAlgn="base" hangingPunct="0">
                  <a:spcBef>
                    <a:spcPct val="0"/>
                  </a:spcBef>
                  <a:spcAft>
                    <a:spcPct val="0"/>
                  </a:spcAft>
                  <a:tabLst>
                    <a:tab pos="28892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8925" algn="l"/>
                  </a:tabLst>
                </a:pPr>
                <a:r>
                  <a:rPr kumimoji="0" lang="en-GB" altLang="en-US" sz="1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Simplification</a:t>
                </a:r>
                <a:endParaRPr kumimoji="0" lang="en-GB" altLang="en-US" sz="1800" b="0" i="0" u="none" strike="noStrike" cap="none" normalizeH="0" baseline="0" dirty="0">
                  <a:ln>
                    <a:noFill/>
                  </a:ln>
                  <a:solidFill>
                    <a:schemeClr val="bg1"/>
                  </a:solidFill>
                  <a:effectLst/>
                  <a:latin typeface="Arial" panose="020B0604020202020204" pitchFamily="34" charset="0"/>
                </a:endParaRPr>
              </a:p>
            </p:txBody>
          </p:sp>
          <p:sp>
            <p:nvSpPr>
              <p:cNvPr id="14" name="Rectangle: Rounded Corners 28">
                <a:extLst>
                  <a:ext uri="{FF2B5EF4-FFF2-40B4-BE49-F238E27FC236}">
                    <a16:creationId xmlns:a16="http://schemas.microsoft.com/office/drawing/2014/main" id="{DFE2F0C3-1443-402E-B454-E46B8A99A184}"/>
                  </a:ext>
                </a:extLst>
              </p:cNvPr>
              <p:cNvSpPr>
                <a:spLocks noChangeArrowheads="1"/>
              </p:cNvSpPr>
              <p:nvPr/>
            </p:nvSpPr>
            <p:spPr bwMode="auto">
              <a:xfrm>
                <a:off x="5249233" y="1771366"/>
                <a:ext cx="1752600" cy="323850"/>
              </a:xfrm>
              <a:prstGeom prst="roundRect">
                <a:avLst>
                  <a:gd name="adj" fmla="val 16667"/>
                </a:avLst>
              </a:prstGeom>
              <a:solidFill>
                <a:srgbClr val="00B0F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lvl1pPr eaLnBrk="0" fontAlgn="base" hangingPunct="0">
                  <a:spcBef>
                    <a:spcPct val="0"/>
                  </a:spcBef>
                  <a:spcAft>
                    <a:spcPct val="0"/>
                  </a:spcAft>
                  <a:tabLst>
                    <a:tab pos="288925" algn="l"/>
                  </a:tabLst>
                  <a:defRPr>
                    <a:solidFill>
                      <a:schemeClr val="tx1"/>
                    </a:solidFill>
                    <a:latin typeface="Arial" panose="020B0604020202020204" pitchFamily="34" charset="0"/>
                  </a:defRPr>
                </a:lvl1pPr>
                <a:lvl2pPr eaLnBrk="0" fontAlgn="base" hangingPunct="0">
                  <a:spcBef>
                    <a:spcPct val="0"/>
                  </a:spcBef>
                  <a:spcAft>
                    <a:spcPct val="0"/>
                  </a:spcAft>
                  <a:tabLst>
                    <a:tab pos="288925" algn="l"/>
                  </a:tabLst>
                  <a:defRPr>
                    <a:solidFill>
                      <a:schemeClr val="tx1"/>
                    </a:solidFill>
                    <a:latin typeface="Arial" panose="020B0604020202020204" pitchFamily="34" charset="0"/>
                  </a:defRPr>
                </a:lvl2pPr>
                <a:lvl3pPr eaLnBrk="0" fontAlgn="base" hangingPunct="0">
                  <a:spcBef>
                    <a:spcPct val="0"/>
                  </a:spcBef>
                  <a:spcAft>
                    <a:spcPct val="0"/>
                  </a:spcAft>
                  <a:tabLst>
                    <a:tab pos="288925" algn="l"/>
                  </a:tabLst>
                  <a:defRPr>
                    <a:solidFill>
                      <a:schemeClr val="tx1"/>
                    </a:solidFill>
                    <a:latin typeface="Arial" panose="020B0604020202020204" pitchFamily="34" charset="0"/>
                  </a:defRPr>
                </a:lvl3pPr>
                <a:lvl4pPr eaLnBrk="0" fontAlgn="base" hangingPunct="0">
                  <a:spcBef>
                    <a:spcPct val="0"/>
                  </a:spcBef>
                  <a:spcAft>
                    <a:spcPct val="0"/>
                  </a:spcAft>
                  <a:tabLst>
                    <a:tab pos="288925" algn="l"/>
                  </a:tabLst>
                  <a:defRPr>
                    <a:solidFill>
                      <a:schemeClr val="tx1"/>
                    </a:solidFill>
                    <a:latin typeface="Arial" panose="020B0604020202020204" pitchFamily="34" charset="0"/>
                  </a:defRPr>
                </a:lvl4pPr>
                <a:lvl5pPr eaLnBrk="0" fontAlgn="base" hangingPunct="0">
                  <a:spcBef>
                    <a:spcPct val="0"/>
                  </a:spcBef>
                  <a:spcAft>
                    <a:spcPct val="0"/>
                  </a:spcAft>
                  <a:tabLst>
                    <a:tab pos="288925" algn="l"/>
                  </a:tabLst>
                  <a:defRPr>
                    <a:solidFill>
                      <a:schemeClr val="tx1"/>
                    </a:solidFill>
                    <a:latin typeface="Arial" panose="020B0604020202020204" pitchFamily="34" charset="0"/>
                  </a:defRPr>
                </a:lvl5pPr>
                <a:lvl6pPr eaLnBrk="0" fontAlgn="base" hangingPunct="0">
                  <a:spcBef>
                    <a:spcPct val="0"/>
                  </a:spcBef>
                  <a:spcAft>
                    <a:spcPct val="0"/>
                  </a:spcAft>
                  <a:tabLst>
                    <a:tab pos="288925" algn="l"/>
                  </a:tabLst>
                  <a:defRPr>
                    <a:solidFill>
                      <a:schemeClr val="tx1"/>
                    </a:solidFill>
                    <a:latin typeface="Arial" panose="020B0604020202020204" pitchFamily="34" charset="0"/>
                  </a:defRPr>
                </a:lvl6pPr>
                <a:lvl7pPr eaLnBrk="0" fontAlgn="base" hangingPunct="0">
                  <a:spcBef>
                    <a:spcPct val="0"/>
                  </a:spcBef>
                  <a:spcAft>
                    <a:spcPct val="0"/>
                  </a:spcAft>
                  <a:tabLst>
                    <a:tab pos="288925" algn="l"/>
                  </a:tabLst>
                  <a:defRPr>
                    <a:solidFill>
                      <a:schemeClr val="tx1"/>
                    </a:solidFill>
                    <a:latin typeface="Arial" panose="020B0604020202020204" pitchFamily="34" charset="0"/>
                  </a:defRPr>
                </a:lvl7pPr>
                <a:lvl8pPr eaLnBrk="0" fontAlgn="base" hangingPunct="0">
                  <a:spcBef>
                    <a:spcPct val="0"/>
                  </a:spcBef>
                  <a:spcAft>
                    <a:spcPct val="0"/>
                  </a:spcAft>
                  <a:tabLst>
                    <a:tab pos="288925" algn="l"/>
                  </a:tabLst>
                  <a:defRPr>
                    <a:solidFill>
                      <a:schemeClr val="tx1"/>
                    </a:solidFill>
                    <a:latin typeface="Arial" panose="020B0604020202020204" pitchFamily="34" charset="0"/>
                  </a:defRPr>
                </a:lvl8pPr>
                <a:lvl9pPr eaLnBrk="0" fontAlgn="base" hangingPunct="0">
                  <a:spcBef>
                    <a:spcPct val="0"/>
                  </a:spcBef>
                  <a:spcAft>
                    <a:spcPct val="0"/>
                  </a:spcAft>
                  <a:tabLst>
                    <a:tab pos="28892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8925" algn="l"/>
                  </a:tabLst>
                </a:pPr>
                <a:r>
                  <a:rPr kumimoji="0" lang="en-GB" altLang="en-US" sz="1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Empower managers</a:t>
                </a:r>
                <a:endParaRPr kumimoji="0" lang="en-GB" altLang="en-US" sz="1800" b="0" i="0" u="none" strike="noStrike" cap="none" normalizeH="0" baseline="0" dirty="0">
                  <a:ln>
                    <a:noFill/>
                  </a:ln>
                  <a:solidFill>
                    <a:schemeClr val="bg1"/>
                  </a:solidFill>
                  <a:effectLst/>
                  <a:latin typeface="Arial" panose="020B0604020202020204" pitchFamily="34" charset="0"/>
                </a:endParaRPr>
              </a:p>
            </p:txBody>
          </p:sp>
          <p:sp>
            <p:nvSpPr>
              <p:cNvPr id="15" name="Rectangle: Rounded Corners 5182">
                <a:extLst>
                  <a:ext uri="{FF2B5EF4-FFF2-40B4-BE49-F238E27FC236}">
                    <a16:creationId xmlns:a16="http://schemas.microsoft.com/office/drawing/2014/main" id="{A6C67F18-3311-45D0-94BE-CDC7F9DE62EA}"/>
                  </a:ext>
                </a:extLst>
              </p:cNvPr>
              <p:cNvSpPr>
                <a:spLocks noChangeArrowheads="1"/>
              </p:cNvSpPr>
              <p:nvPr/>
            </p:nvSpPr>
            <p:spPr bwMode="auto">
              <a:xfrm>
                <a:off x="5258758" y="2146449"/>
                <a:ext cx="1752600" cy="323850"/>
              </a:xfrm>
              <a:prstGeom prst="roundRect">
                <a:avLst>
                  <a:gd name="adj" fmla="val 16667"/>
                </a:avLst>
              </a:prstGeom>
              <a:solidFill>
                <a:srgbClr val="00B0F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lvl1pPr eaLnBrk="0" fontAlgn="base" hangingPunct="0">
                  <a:spcBef>
                    <a:spcPct val="0"/>
                  </a:spcBef>
                  <a:spcAft>
                    <a:spcPct val="0"/>
                  </a:spcAft>
                  <a:tabLst>
                    <a:tab pos="288925" algn="l"/>
                  </a:tabLst>
                  <a:defRPr>
                    <a:solidFill>
                      <a:schemeClr val="tx1"/>
                    </a:solidFill>
                    <a:latin typeface="Arial" panose="020B0604020202020204" pitchFamily="34" charset="0"/>
                  </a:defRPr>
                </a:lvl1pPr>
                <a:lvl2pPr eaLnBrk="0" fontAlgn="base" hangingPunct="0">
                  <a:spcBef>
                    <a:spcPct val="0"/>
                  </a:spcBef>
                  <a:spcAft>
                    <a:spcPct val="0"/>
                  </a:spcAft>
                  <a:tabLst>
                    <a:tab pos="288925" algn="l"/>
                  </a:tabLst>
                  <a:defRPr>
                    <a:solidFill>
                      <a:schemeClr val="tx1"/>
                    </a:solidFill>
                    <a:latin typeface="Arial" panose="020B0604020202020204" pitchFamily="34" charset="0"/>
                  </a:defRPr>
                </a:lvl2pPr>
                <a:lvl3pPr eaLnBrk="0" fontAlgn="base" hangingPunct="0">
                  <a:spcBef>
                    <a:spcPct val="0"/>
                  </a:spcBef>
                  <a:spcAft>
                    <a:spcPct val="0"/>
                  </a:spcAft>
                  <a:tabLst>
                    <a:tab pos="288925" algn="l"/>
                  </a:tabLst>
                  <a:defRPr>
                    <a:solidFill>
                      <a:schemeClr val="tx1"/>
                    </a:solidFill>
                    <a:latin typeface="Arial" panose="020B0604020202020204" pitchFamily="34" charset="0"/>
                  </a:defRPr>
                </a:lvl3pPr>
                <a:lvl4pPr eaLnBrk="0" fontAlgn="base" hangingPunct="0">
                  <a:spcBef>
                    <a:spcPct val="0"/>
                  </a:spcBef>
                  <a:spcAft>
                    <a:spcPct val="0"/>
                  </a:spcAft>
                  <a:tabLst>
                    <a:tab pos="288925" algn="l"/>
                  </a:tabLst>
                  <a:defRPr>
                    <a:solidFill>
                      <a:schemeClr val="tx1"/>
                    </a:solidFill>
                    <a:latin typeface="Arial" panose="020B0604020202020204" pitchFamily="34" charset="0"/>
                  </a:defRPr>
                </a:lvl4pPr>
                <a:lvl5pPr eaLnBrk="0" fontAlgn="base" hangingPunct="0">
                  <a:spcBef>
                    <a:spcPct val="0"/>
                  </a:spcBef>
                  <a:spcAft>
                    <a:spcPct val="0"/>
                  </a:spcAft>
                  <a:tabLst>
                    <a:tab pos="288925" algn="l"/>
                  </a:tabLst>
                  <a:defRPr>
                    <a:solidFill>
                      <a:schemeClr val="tx1"/>
                    </a:solidFill>
                    <a:latin typeface="Arial" panose="020B0604020202020204" pitchFamily="34" charset="0"/>
                  </a:defRPr>
                </a:lvl5pPr>
                <a:lvl6pPr eaLnBrk="0" fontAlgn="base" hangingPunct="0">
                  <a:spcBef>
                    <a:spcPct val="0"/>
                  </a:spcBef>
                  <a:spcAft>
                    <a:spcPct val="0"/>
                  </a:spcAft>
                  <a:tabLst>
                    <a:tab pos="288925" algn="l"/>
                  </a:tabLst>
                  <a:defRPr>
                    <a:solidFill>
                      <a:schemeClr val="tx1"/>
                    </a:solidFill>
                    <a:latin typeface="Arial" panose="020B0604020202020204" pitchFamily="34" charset="0"/>
                  </a:defRPr>
                </a:lvl6pPr>
                <a:lvl7pPr eaLnBrk="0" fontAlgn="base" hangingPunct="0">
                  <a:spcBef>
                    <a:spcPct val="0"/>
                  </a:spcBef>
                  <a:spcAft>
                    <a:spcPct val="0"/>
                  </a:spcAft>
                  <a:tabLst>
                    <a:tab pos="288925" algn="l"/>
                  </a:tabLst>
                  <a:defRPr>
                    <a:solidFill>
                      <a:schemeClr val="tx1"/>
                    </a:solidFill>
                    <a:latin typeface="Arial" panose="020B0604020202020204" pitchFamily="34" charset="0"/>
                  </a:defRPr>
                </a:lvl7pPr>
                <a:lvl8pPr eaLnBrk="0" fontAlgn="base" hangingPunct="0">
                  <a:spcBef>
                    <a:spcPct val="0"/>
                  </a:spcBef>
                  <a:spcAft>
                    <a:spcPct val="0"/>
                  </a:spcAft>
                  <a:tabLst>
                    <a:tab pos="288925" algn="l"/>
                  </a:tabLst>
                  <a:defRPr>
                    <a:solidFill>
                      <a:schemeClr val="tx1"/>
                    </a:solidFill>
                    <a:latin typeface="Arial" panose="020B0604020202020204" pitchFamily="34" charset="0"/>
                  </a:defRPr>
                </a:lvl8pPr>
                <a:lvl9pPr eaLnBrk="0" fontAlgn="base" hangingPunct="0">
                  <a:spcBef>
                    <a:spcPct val="0"/>
                  </a:spcBef>
                  <a:spcAft>
                    <a:spcPct val="0"/>
                  </a:spcAft>
                  <a:tabLst>
                    <a:tab pos="28892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8925" algn="l"/>
                  </a:tabLst>
                </a:pPr>
                <a:r>
                  <a:rPr kumimoji="0" lang="en-GB" altLang="en-US" sz="1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Delegation</a:t>
                </a:r>
                <a:endParaRPr kumimoji="0" lang="en-GB" altLang="en-US" sz="1800" b="0" i="0" u="none" strike="noStrike" cap="none" normalizeH="0" baseline="0" dirty="0">
                  <a:ln>
                    <a:noFill/>
                  </a:ln>
                  <a:solidFill>
                    <a:schemeClr val="bg1"/>
                  </a:solidFill>
                  <a:effectLst/>
                  <a:latin typeface="Arial" panose="020B0604020202020204" pitchFamily="34" charset="0"/>
                </a:endParaRPr>
              </a:p>
            </p:txBody>
          </p:sp>
          <p:sp>
            <p:nvSpPr>
              <p:cNvPr id="16" name="Rectangle: Rounded Corners 5183">
                <a:extLst>
                  <a:ext uri="{FF2B5EF4-FFF2-40B4-BE49-F238E27FC236}">
                    <a16:creationId xmlns:a16="http://schemas.microsoft.com/office/drawing/2014/main" id="{67DED27F-F451-4420-8D6C-9B58E5B52140}"/>
                  </a:ext>
                </a:extLst>
              </p:cNvPr>
              <p:cNvSpPr>
                <a:spLocks noChangeArrowheads="1"/>
              </p:cNvSpPr>
              <p:nvPr/>
            </p:nvSpPr>
            <p:spPr bwMode="auto">
              <a:xfrm>
                <a:off x="3329219" y="2136884"/>
                <a:ext cx="1872319" cy="314325"/>
              </a:xfrm>
              <a:prstGeom prst="roundRect">
                <a:avLst>
                  <a:gd name="adj" fmla="val 16667"/>
                </a:avLst>
              </a:prstGeom>
              <a:solidFill>
                <a:srgbClr val="00B0F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lvl1pPr eaLnBrk="0" fontAlgn="base" hangingPunct="0">
                  <a:spcBef>
                    <a:spcPct val="0"/>
                  </a:spcBef>
                  <a:spcAft>
                    <a:spcPct val="0"/>
                  </a:spcAft>
                  <a:tabLst>
                    <a:tab pos="288925" algn="l"/>
                  </a:tabLst>
                  <a:defRPr>
                    <a:solidFill>
                      <a:schemeClr val="tx1"/>
                    </a:solidFill>
                    <a:latin typeface="Arial" panose="020B0604020202020204" pitchFamily="34" charset="0"/>
                  </a:defRPr>
                </a:lvl1pPr>
                <a:lvl2pPr eaLnBrk="0" fontAlgn="base" hangingPunct="0">
                  <a:spcBef>
                    <a:spcPct val="0"/>
                  </a:spcBef>
                  <a:spcAft>
                    <a:spcPct val="0"/>
                  </a:spcAft>
                  <a:tabLst>
                    <a:tab pos="288925" algn="l"/>
                  </a:tabLst>
                  <a:defRPr>
                    <a:solidFill>
                      <a:schemeClr val="tx1"/>
                    </a:solidFill>
                    <a:latin typeface="Arial" panose="020B0604020202020204" pitchFamily="34" charset="0"/>
                  </a:defRPr>
                </a:lvl2pPr>
                <a:lvl3pPr eaLnBrk="0" fontAlgn="base" hangingPunct="0">
                  <a:spcBef>
                    <a:spcPct val="0"/>
                  </a:spcBef>
                  <a:spcAft>
                    <a:spcPct val="0"/>
                  </a:spcAft>
                  <a:tabLst>
                    <a:tab pos="288925" algn="l"/>
                  </a:tabLst>
                  <a:defRPr>
                    <a:solidFill>
                      <a:schemeClr val="tx1"/>
                    </a:solidFill>
                    <a:latin typeface="Arial" panose="020B0604020202020204" pitchFamily="34" charset="0"/>
                  </a:defRPr>
                </a:lvl3pPr>
                <a:lvl4pPr eaLnBrk="0" fontAlgn="base" hangingPunct="0">
                  <a:spcBef>
                    <a:spcPct val="0"/>
                  </a:spcBef>
                  <a:spcAft>
                    <a:spcPct val="0"/>
                  </a:spcAft>
                  <a:tabLst>
                    <a:tab pos="288925" algn="l"/>
                  </a:tabLst>
                  <a:defRPr>
                    <a:solidFill>
                      <a:schemeClr val="tx1"/>
                    </a:solidFill>
                    <a:latin typeface="Arial" panose="020B0604020202020204" pitchFamily="34" charset="0"/>
                  </a:defRPr>
                </a:lvl4pPr>
                <a:lvl5pPr eaLnBrk="0" fontAlgn="base" hangingPunct="0">
                  <a:spcBef>
                    <a:spcPct val="0"/>
                  </a:spcBef>
                  <a:spcAft>
                    <a:spcPct val="0"/>
                  </a:spcAft>
                  <a:tabLst>
                    <a:tab pos="288925" algn="l"/>
                  </a:tabLst>
                  <a:defRPr>
                    <a:solidFill>
                      <a:schemeClr val="tx1"/>
                    </a:solidFill>
                    <a:latin typeface="Arial" panose="020B0604020202020204" pitchFamily="34" charset="0"/>
                  </a:defRPr>
                </a:lvl5pPr>
                <a:lvl6pPr eaLnBrk="0" fontAlgn="base" hangingPunct="0">
                  <a:spcBef>
                    <a:spcPct val="0"/>
                  </a:spcBef>
                  <a:spcAft>
                    <a:spcPct val="0"/>
                  </a:spcAft>
                  <a:tabLst>
                    <a:tab pos="288925" algn="l"/>
                  </a:tabLst>
                  <a:defRPr>
                    <a:solidFill>
                      <a:schemeClr val="tx1"/>
                    </a:solidFill>
                    <a:latin typeface="Arial" panose="020B0604020202020204" pitchFamily="34" charset="0"/>
                  </a:defRPr>
                </a:lvl6pPr>
                <a:lvl7pPr eaLnBrk="0" fontAlgn="base" hangingPunct="0">
                  <a:spcBef>
                    <a:spcPct val="0"/>
                  </a:spcBef>
                  <a:spcAft>
                    <a:spcPct val="0"/>
                  </a:spcAft>
                  <a:tabLst>
                    <a:tab pos="288925" algn="l"/>
                  </a:tabLst>
                  <a:defRPr>
                    <a:solidFill>
                      <a:schemeClr val="tx1"/>
                    </a:solidFill>
                    <a:latin typeface="Arial" panose="020B0604020202020204" pitchFamily="34" charset="0"/>
                  </a:defRPr>
                </a:lvl7pPr>
                <a:lvl8pPr eaLnBrk="0" fontAlgn="base" hangingPunct="0">
                  <a:spcBef>
                    <a:spcPct val="0"/>
                  </a:spcBef>
                  <a:spcAft>
                    <a:spcPct val="0"/>
                  </a:spcAft>
                  <a:tabLst>
                    <a:tab pos="288925" algn="l"/>
                  </a:tabLst>
                  <a:defRPr>
                    <a:solidFill>
                      <a:schemeClr val="tx1"/>
                    </a:solidFill>
                    <a:latin typeface="Arial" panose="020B0604020202020204" pitchFamily="34" charset="0"/>
                  </a:defRPr>
                </a:lvl8pPr>
                <a:lvl9pPr eaLnBrk="0" fontAlgn="base" hangingPunct="0">
                  <a:spcBef>
                    <a:spcPct val="0"/>
                  </a:spcBef>
                  <a:spcAft>
                    <a:spcPct val="0"/>
                  </a:spcAft>
                  <a:tabLst>
                    <a:tab pos="28892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8925" algn="l"/>
                  </a:tabLst>
                </a:pPr>
                <a:r>
                  <a:rPr kumimoji="0" lang="en-GB" altLang="en-US" sz="1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Capability</a:t>
                </a:r>
                <a:endParaRPr kumimoji="0" lang="en-GB" altLang="en-US" sz="1800" b="0" i="0" u="none" strike="noStrike" cap="none" normalizeH="0" baseline="0" dirty="0">
                  <a:ln>
                    <a:noFill/>
                  </a:ln>
                  <a:solidFill>
                    <a:schemeClr val="bg1"/>
                  </a:solidFill>
                  <a:effectLst/>
                  <a:latin typeface="Arial" panose="020B0604020202020204" pitchFamily="34" charset="0"/>
                </a:endParaRPr>
              </a:p>
            </p:txBody>
          </p:sp>
          <p:sp>
            <p:nvSpPr>
              <p:cNvPr id="18" name="Rectangle: Rounded Corners 80993">
                <a:extLst>
                  <a:ext uri="{FF2B5EF4-FFF2-40B4-BE49-F238E27FC236}">
                    <a16:creationId xmlns:a16="http://schemas.microsoft.com/office/drawing/2014/main" id="{779EC09D-2EB3-4FB3-903F-8EAED36B2998}"/>
                  </a:ext>
                </a:extLst>
              </p:cNvPr>
              <p:cNvSpPr>
                <a:spLocks noChangeArrowheads="1"/>
              </p:cNvSpPr>
              <p:nvPr/>
            </p:nvSpPr>
            <p:spPr bwMode="auto">
              <a:xfrm>
                <a:off x="3338744" y="2502008"/>
                <a:ext cx="1862793" cy="343395"/>
              </a:xfrm>
              <a:prstGeom prst="roundRect">
                <a:avLst>
                  <a:gd name="adj" fmla="val 16667"/>
                </a:avLst>
              </a:prstGeom>
              <a:solidFill>
                <a:srgbClr val="00B0F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lvl1pPr eaLnBrk="0" fontAlgn="base" hangingPunct="0">
                  <a:spcBef>
                    <a:spcPct val="0"/>
                  </a:spcBef>
                  <a:spcAft>
                    <a:spcPct val="0"/>
                  </a:spcAft>
                  <a:tabLst>
                    <a:tab pos="288925" algn="l"/>
                  </a:tabLst>
                  <a:defRPr>
                    <a:solidFill>
                      <a:schemeClr val="tx1"/>
                    </a:solidFill>
                    <a:latin typeface="Arial" panose="020B0604020202020204" pitchFamily="34" charset="0"/>
                  </a:defRPr>
                </a:lvl1pPr>
                <a:lvl2pPr eaLnBrk="0" fontAlgn="base" hangingPunct="0">
                  <a:spcBef>
                    <a:spcPct val="0"/>
                  </a:spcBef>
                  <a:spcAft>
                    <a:spcPct val="0"/>
                  </a:spcAft>
                  <a:tabLst>
                    <a:tab pos="288925" algn="l"/>
                  </a:tabLst>
                  <a:defRPr>
                    <a:solidFill>
                      <a:schemeClr val="tx1"/>
                    </a:solidFill>
                    <a:latin typeface="Arial" panose="020B0604020202020204" pitchFamily="34" charset="0"/>
                  </a:defRPr>
                </a:lvl2pPr>
                <a:lvl3pPr eaLnBrk="0" fontAlgn="base" hangingPunct="0">
                  <a:spcBef>
                    <a:spcPct val="0"/>
                  </a:spcBef>
                  <a:spcAft>
                    <a:spcPct val="0"/>
                  </a:spcAft>
                  <a:tabLst>
                    <a:tab pos="288925" algn="l"/>
                  </a:tabLst>
                  <a:defRPr>
                    <a:solidFill>
                      <a:schemeClr val="tx1"/>
                    </a:solidFill>
                    <a:latin typeface="Arial" panose="020B0604020202020204" pitchFamily="34" charset="0"/>
                  </a:defRPr>
                </a:lvl3pPr>
                <a:lvl4pPr eaLnBrk="0" fontAlgn="base" hangingPunct="0">
                  <a:spcBef>
                    <a:spcPct val="0"/>
                  </a:spcBef>
                  <a:spcAft>
                    <a:spcPct val="0"/>
                  </a:spcAft>
                  <a:tabLst>
                    <a:tab pos="288925" algn="l"/>
                  </a:tabLst>
                  <a:defRPr>
                    <a:solidFill>
                      <a:schemeClr val="tx1"/>
                    </a:solidFill>
                    <a:latin typeface="Arial" panose="020B0604020202020204" pitchFamily="34" charset="0"/>
                  </a:defRPr>
                </a:lvl4pPr>
                <a:lvl5pPr eaLnBrk="0" fontAlgn="base" hangingPunct="0">
                  <a:spcBef>
                    <a:spcPct val="0"/>
                  </a:spcBef>
                  <a:spcAft>
                    <a:spcPct val="0"/>
                  </a:spcAft>
                  <a:tabLst>
                    <a:tab pos="288925" algn="l"/>
                  </a:tabLst>
                  <a:defRPr>
                    <a:solidFill>
                      <a:schemeClr val="tx1"/>
                    </a:solidFill>
                    <a:latin typeface="Arial" panose="020B0604020202020204" pitchFamily="34" charset="0"/>
                  </a:defRPr>
                </a:lvl5pPr>
                <a:lvl6pPr eaLnBrk="0" fontAlgn="base" hangingPunct="0">
                  <a:spcBef>
                    <a:spcPct val="0"/>
                  </a:spcBef>
                  <a:spcAft>
                    <a:spcPct val="0"/>
                  </a:spcAft>
                  <a:tabLst>
                    <a:tab pos="288925" algn="l"/>
                  </a:tabLst>
                  <a:defRPr>
                    <a:solidFill>
                      <a:schemeClr val="tx1"/>
                    </a:solidFill>
                    <a:latin typeface="Arial" panose="020B0604020202020204" pitchFamily="34" charset="0"/>
                  </a:defRPr>
                </a:lvl6pPr>
                <a:lvl7pPr eaLnBrk="0" fontAlgn="base" hangingPunct="0">
                  <a:spcBef>
                    <a:spcPct val="0"/>
                  </a:spcBef>
                  <a:spcAft>
                    <a:spcPct val="0"/>
                  </a:spcAft>
                  <a:tabLst>
                    <a:tab pos="288925" algn="l"/>
                  </a:tabLst>
                  <a:defRPr>
                    <a:solidFill>
                      <a:schemeClr val="tx1"/>
                    </a:solidFill>
                    <a:latin typeface="Arial" panose="020B0604020202020204" pitchFamily="34" charset="0"/>
                  </a:defRPr>
                </a:lvl7pPr>
                <a:lvl8pPr eaLnBrk="0" fontAlgn="base" hangingPunct="0">
                  <a:spcBef>
                    <a:spcPct val="0"/>
                  </a:spcBef>
                  <a:spcAft>
                    <a:spcPct val="0"/>
                  </a:spcAft>
                  <a:tabLst>
                    <a:tab pos="288925" algn="l"/>
                  </a:tabLst>
                  <a:defRPr>
                    <a:solidFill>
                      <a:schemeClr val="tx1"/>
                    </a:solidFill>
                    <a:latin typeface="Arial" panose="020B0604020202020204" pitchFamily="34" charset="0"/>
                  </a:defRPr>
                </a:lvl8pPr>
                <a:lvl9pPr eaLnBrk="0" fontAlgn="base" hangingPunct="0">
                  <a:spcBef>
                    <a:spcPct val="0"/>
                  </a:spcBef>
                  <a:spcAft>
                    <a:spcPct val="0"/>
                  </a:spcAft>
                  <a:tabLst>
                    <a:tab pos="28892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8925" algn="l"/>
                  </a:tabLst>
                </a:pPr>
                <a:r>
                  <a:rPr kumimoji="0" lang="en-GB" altLang="en-US" sz="1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Coherence / coordination</a:t>
                </a:r>
                <a:endParaRPr kumimoji="0" lang="en-GB" altLang="en-US" sz="1800" b="0" i="0" u="none" strike="noStrike" cap="none" normalizeH="0" baseline="0" dirty="0">
                  <a:ln>
                    <a:noFill/>
                  </a:ln>
                  <a:solidFill>
                    <a:schemeClr val="bg1"/>
                  </a:solidFill>
                  <a:effectLst/>
                  <a:latin typeface="Arial" panose="020B0604020202020204" pitchFamily="34" charset="0"/>
                </a:endParaRPr>
              </a:p>
            </p:txBody>
          </p:sp>
          <p:sp>
            <p:nvSpPr>
              <p:cNvPr id="19" name="Rectangle: Rounded Corners 80994">
                <a:extLst>
                  <a:ext uri="{FF2B5EF4-FFF2-40B4-BE49-F238E27FC236}">
                    <a16:creationId xmlns:a16="http://schemas.microsoft.com/office/drawing/2014/main" id="{1C394308-36D1-4249-AB16-B77B1C8DDB11}"/>
                  </a:ext>
                </a:extLst>
              </p:cNvPr>
              <p:cNvSpPr>
                <a:spLocks noChangeArrowheads="1"/>
              </p:cNvSpPr>
              <p:nvPr/>
            </p:nvSpPr>
            <p:spPr bwMode="auto">
              <a:xfrm>
                <a:off x="3348269" y="2896864"/>
                <a:ext cx="1853267" cy="285750"/>
              </a:xfrm>
              <a:prstGeom prst="roundRect">
                <a:avLst>
                  <a:gd name="adj" fmla="val 16667"/>
                </a:avLst>
              </a:prstGeom>
              <a:solidFill>
                <a:srgbClr val="00B0F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lvl1pPr eaLnBrk="0" fontAlgn="base" hangingPunct="0">
                  <a:spcBef>
                    <a:spcPct val="0"/>
                  </a:spcBef>
                  <a:spcAft>
                    <a:spcPct val="0"/>
                  </a:spcAft>
                  <a:tabLst>
                    <a:tab pos="288925" algn="l"/>
                  </a:tabLst>
                  <a:defRPr>
                    <a:solidFill>
                      <a:schemeClr val="tx1"/>
                    </a:solidFill>
                    <a:latin typeface="Arial" panose="020B0604020202020204" pitchFamily="34" charset="0"/>
                  </a:defRPr>
                </a:lvl1pPr>
                <a:lvl2pPr eaLnBrk="0" fontAlgn="base" hangingPunct="0">
                  <a:spcBef>
                    <a:spcPct val="0"/>
                  </a:spcBef>
                  <a:spcAft>
                    <a:spcPct val="0"/>
                  </a:spcAft>
                  <a:tabLst>
                    <a:tab pos="288925" algn="l"/>
                  </a:tabLst>
                  <a:defRPr>
                    <a:solidFill>
                      <a:schemeClr val="tx1"/>
                    </a:solidFill>
                    <a:latin typeface="Arial" panose="020B0604020202020204" pitchFamily="34" charset="0"/>
                  </a:defRPr>
                </a:lvl2pPr>
                <a:lvl3pPr eaLnBrk="0" fontAlgn="base" hangingPunct="0">
                  <a:spcBef>
                    <a:spcPct val="0"/>
                  </a:spcBef>
                  <a:spcAft>
                    <a:spcPct val="0"/>
                  </a:spcAft>
                  <a:tabLst>
                    <a:tab pos="288925" algn="l"/>
                  </a:tabLst>
                  <a:defRPr>
                    <a:solidFill>
                      <a:schemeClr val="tx1"/>
                    </a:solidFill>
                    <a:latin typeface="Arial" panose="020B0604020202020204" pitchFamily="34" charset="0"/>
                  </a:defRPr>
                </a:lvl3pPr>
                <a:lvl4pPr eaLnBrk="0" fontAlgn="base" hangingPunct="0">
                  <a:spcBef>
                    <a:spcPct val="0"/>
                  </a:spcBef>
                  <a:spcAft>
                    <a:spcPct val="0"/>
                  </a:spcAft>
                  <a:tabLst>
                    <a:tab pos="288925" algn="l"/>
                  </a:tabLst>
                  <a:defRPr>
                    <a:solidFill>
                      <a:schemeClr val="tx1"/>
                    </a:solidFill>
                    <a:latin typeface="Arial" panose="020B0604020202020204" pitchFamily="34" charset="0"/>
                  </a:defRPr>
                </a:lvl4pPr>
                <a:lvl5pPr eaLnBrk="0" fontAlgn="base" hangingPunct="0">
                  <a:spcBef>
                    <a:spcPct val="0"/>
                  </a:spcBef>
                  <a:spcAft>
                    <a:spcPct val="0"/>
                  </a:spcAft>
                  <a:tabLst>
                    <a:tab pos="288925" algn="l"/>
                  </a:tabLst>
                  <a:defRPr>
                    <a:solidFill>
                      <a:schemeClr val="tx1"/>
                    </a:solidFill>
                    <a:latin typeface="Arial" panose="020B0604020202020204" pitchFamily="34" charset="0"/>
                  </a:defRPr>
                </a:lvl5pPr>
                <a:lvl6pPr eaLnBrk="0" fontAlgn="base" hangingPunct="0">
                  <a:spcBef>
                    <a:spcPct val="0"/>
                  </a:spcBef>
                  <a:spcAft>
                    <a:spcPct val="0"/>
                  </a:spcAft>
                  <a:tabLst>
                    <a:tab pos="288925" algn="l"/>
                  </a:tabLst>
                  <a:defRPr>
                    <a:solidFill>
                      <a:schemeClr val="tx1"/>
                    </a:solidFill>
                    <a:latin typeface="Arial" panose="020B0604020202020204" pitchFamily="34" charset="0"/>
                  </a:defRPr>
                </a:lvl6pPr>
                <a:lvl7pPr eaLnBrk="0" fontAlgn="base" hangingPunct="0">
                  <a:spcBef>
                    <a:spcPct val="0"/>
                  </a:spcBef>
                  <a:spcAft>
                    <a:spcPct val="0"/>
                  </a:spcAft>
                  <a:tabLst>
                    <a:tab pos="288925" algn="l"/>
                  </a:tabLst>
                  <a:defRPr>
                    <a:solidFill>
                      <a:schemeClr val="tx1"/>
                    </a:solidFill>
                    <a:latin typeface="Arial" panose="020B0604020202020204" pitchFamily="34" charset="0"/>
                  </a:defRPr>
                </a:lvl7pPr>
                <a:lvl8pPr eaLnBrk="0" fontAlgn="base" hangingPunct="0">
                  <a:spcBef>
                    <a:spcPct val="0"/>
                  </a:spcBef>
                  <a:spcAft>
                    <a:spcPct val="0"/>
                  </a:spcAft>
                  <a:tabLst>
                    <a:tab pos="288925" algn="l"/>
                  </a:tabLst>
                  <a:defRPr>
                    <a:solidFill>
                      <a:schemeClr val="tx1"/>
                    </a:solidFill>
                    <a:latin typeface="Arial" panose="020B0604020202020204" pitchFamily="34" charset="0"/>
                  </a:defRPr>
                </a:lvl8pPr>
                <a:lvl9pPr eaLnBrk="0" fontAlgn="base" hangingPunct="0">
                  <a:spcBef>
                    <a:spcPct val="0"/>
                  </a:spcBef>
                  <a:spcAft>
                    <a:spcPct val="0"/>
                  </a:spcAft>
                  <a:tabLst>
                    <a:tab pos="28892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8925" algn="l"/>
                  </a:tabLst>
                </a:pPr>
                <a:r>
                  <a:rPr kumimoji="0" lang="en-GB" altLang="en-US" sz="1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Effectiveness</a:t>
                </a:r>
                <a:endParaRPr kumimoji="0" lang="en-GB" altLang="en-US" sz="1800" b="0" i="0" u="none" strike="noStrike" cap="none" normalizeH="0" baseline="0" dirty="0">
                  <a:ln>
                    <a:noFill/>
                  </a:ln>
                  <a:solidFill>
                    <a:schemeClr val="bg1"/>
                  </a:solidFill>
                  <a:effectLst/>
                  <a:latin typeface="Arial" panose="020B0604020202020204" pitchFamily="34" charset="0"/>
                </a:endParaRPr>
              </a:p>
            </p:txBody>
          </p:sp>
          <p:sp>
            <p:nvSpPr>
              <p:cNvPr id="20" name="Rectangle: Rounded Corners 80995">
                <a:extLst>
                  <a:ext uri="{FF2B5EF4-FFF2-40B4-BE49-F238E27FC236}">
                    <a16:creationId xmlns:a16="http://schemas.microsoft.com/office/drawing/2014/main" id="{B237D6F6-9FFC-4020-A76B-CC4E9EE0B8C6}"/>
                  </a:ext>
                </a:extLst>
              </p:cNvPr>
              <p:cNvSpPr>
                <a:spLocks noChangeArrowheads="1"/>
              </p:cNvSpPr>
              <p:nvPr/>
            </p:nvSpPr>
            <p:spPr bwMode="auto">
              <a:xfrm>
                <a:off x="3348270" y="3223745"/>
                <a:ext cx="1853266" cy="333375"/>
              </a:xfrm>
              <a:prstGeom prst="roundRect">
                <a:avLst>
                  <a:gd name="adj" fmla="val 16667"/>
                </a:avLst>
              </a:prstGeom>
              <a:solidFill>
                <a:srgbClr val="00B0F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lvl1pPr eaLnBrk="0" fontAlgn="base" hangingPunct="0">
                  <a:spcBef>
                    <a:spcPct val="0"/>
                  </a:spcBef>
                  <a:spcAft>
                    <a:spcPct val="0"/>
                  </a:spcAft>
                  <a:tabLst>
                    <a:tab pos="288925" algn="l"/>
                  </a:tabLst>
                  <a:defRPr>
                    <a:solidFill>
                      <a:schemeClr val="tx1"/>
                    </a:solidFill>
                    <a:latin typeface="Arial" panose="020B0604020202020204" pitchFamily="34" charset="0"/>
                  </a:defRPr>
                </a:lvl1pPr>
                <a:lvl2pPr eaLnBrk="0" fontAlgn="base" hangingPunct="0">
                  <a:spcBef>
                    <a:spcPct val="0"/>
                  </a:spcBef>
                  <a:spcAft>
                    <a:spcPct val="0"/>
                  </a:spcAft>
                  <a:tabLst>
                    <a:tab pos="288925" algn="l"/>
                  </a:tabLst>
                  <a:defRPr>
                    <a:solidFill>
                      <a:schemeClr val="tx1"/>
                    </a:solidFill>
                    <a:latin typeface="Arial" panose="020B0604020202020204" pitchFamily="34" charset="0"/>
                  </a:defRPr>
                </a:lvl2pPr>
                <a:lvl3pPr eaLnBrk="0" fontAlgn="base" hangingPunct="0">
                  <a:spcBef>
                    <a:spcPct val="0"/>
                  </a:spcBef>
                  <a:spcAft>
                    <a:spcPct val="0"/>
                  </a:spcAft>
                  <a:tabLst>
                    <a:tab pos="288925" algn="l"/>
                  </a:tabLst>
                  <a:defRPr>
                    <a:solidFill>
                      <a:schemeClr val="tx1"/>
                    </a:solidFill>
                    <a:latin typeface="Arial" panose="020B0604020202020204" pitchFamily="34" charset="0"/>
                  </a:defRPr>
                </a:lvl3pPr>
                <a:lvl4pPr eaLnBrk="0" fontAlgn="base" hangingPunct="0">
                  <a:spcBef>
                    <a:spcPct val="0"/>
                  </a:spcBef>
                  <a:spcAft>
                    <a:spcPct val="0"/>
                  </a:spcAft>
                  <a:tabLst>
                    <a:tab pos="288925" algn="l"/>
                  </a:tabLst>
                  <a:defRPr>
                    <a:solidFill>
                      <a:schemeClr val="tx1"/>
                    </a:solidFill>
                    <a:latin typeface="Arial" panose="020B0604020202020204" pitchFamily="34" charset="0"/>
                  </a:defRPr>
                </a:lvl4pPr>
                <a:lvl5pPr eaLnBrk="0" fontAlgn="base" hangingPunct="0">
                  <a:spcBef>
                    <a:spcPct val="0"/>
                  </a:spcBef>
                  <a:spcAft>
                    <a:spcPct val="0"/>
                  </a:spcAft>
                  <a:tabLst>
                    <a:tab pos="288925" algn="l"/>
                  </a:tabLst>
                  <a:defRPr>
                    <a:solidFill>
                      <a:schemeClr val="tx1"/>
                    </a:solidFill>
                    <a:latin typeface="Arial" panose="020B0604020202020204" pitchFamily="34" charset="0"/>
                  </a:defRPr>
                </a:lvl5pPr>
                <a:lvl6pPr eaLnBrk="0" fontAlgn="base" hangingPunct="0">
                  <a:spcBef>
                    <a:spcPct val="0"/>
                  </a:spcBef>
                  <a:spcAft>
                    <a:spcPct val="0"/>
                  </a:spcAft>
                  <a:tabLst>
                    <a:tab pos="288925" algn="l"/>
                  </a:tabLst>
                  <a:defRPr>
                    <a:solidFill>
                      <a:schemeClr val="tx1"/>
                    </a:solidFill>
                    <a:latin typeface="Arial" panose="020B0604020202020204" pitchFamily="34" charset="0"/>
                  </a:defRPr>
                </a:lvl6pPr>
                <a:lvl7pPr eaLnBrk="0" fontAlgn="base" hangingPunct="0">
                  <a:spcBef>
                    <a:spcPct val="0"/>
                  </a:spcBef>
                  <a:spcAft>
                    <a:spcPct val="0"/>
                  </a:spcAft>
                  <a:tabLst>
                    <a:tab pos="288925" algn="l"/>
                  </a:tabLst>
                  <a:defRPr>
                    <a:solidFill>
                      <a:schemeClr val="tx1"/>
                    </a:solidFill>
                    <a:latin typeface="Arial" panose="020B0604020202020204" pitchFamily="34" charset="0"/>
                  </a:defRPr>
                </a:lvl7pPr>
                <a:lvl8pPr eaLnBrk="0" fontAlgn="base" hangingPunct="0">
                  <a:spcBef>
                    <a:spcPct val="0"/>
                  </a:spcBef>
                  <a:spcAft>
                    <a:spcPct val="0"/>
                  </a:spcAft>
                  <a:tabLst>
                    <a:tab pos="288925" algn="l"/>
                  </a:tabLst>
                  <a:defRPr>
                    <a:solidFill>
                      <a:schemeClr val="tx1"/>
                    </a:solidFill>
                    <a:latin typeface="Arial" panose="020B0604020202020204" pitchFamily="34" charset="0"/>
                  </a:defRPr>
                </a:lvl8pPr>
                <a:lvl9pPr eaLnBrk="0" fontAlgn="base" hangingPunct="0">
                  <a:spcBef>
                    <a:spcPct val="0"/>
                  </a:spcBef>
                  <a:spcAft>
                    <a:spcPct val="0"/>
                  </a:spcAft>
                  <a:tabLst>
                    <a:tab pos="28892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8925" algn="l"/>
                  </a:tabLst>
                </a:pPr>
                <a:r>
                  <a:rPr kumimoji="0" lang="en-GB" altLang="en-US" sz="1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Efficiency</a:t>
                </a:r>
                <a:endParaRPr kumimoji="0" lang="en-GB" altLang="en-US" sz="1800" b="0" i="0" u="none" strike="noStrike" cap="none" normalizeH="0" baseline="0" dirty="0">
                  <a:ln>
                    <a:noFill/>
                  </a:ln>
                  <a:solidFill>
                    <a:schemeClr val="bg1"/>
                  </a:solidFill>
                  <a:effectLst/>
                  <a:latin typeface="Arial" panose="020B0604020202020204" pitchFamily="34" charset="0"/>
                </a:endParaRPr>
              </a:p>
            </p:txBody>
          </p:sp>
          <p:sp>
            <p:nvSpPr>
              <p:cNvPr id="21" name="Rectangle: Rounded Corners 80996">
                <a:extLst>
                  <a:ext uri="{FF2B5EF4-FFF2-40B4-BE49-F238E27FC236}">
                    <a16:creationId xmlns:a16="http://schemas.microsoft.com/office/drawing/2014/main" id="{AB253047-1552-4DE4-9A01-488CD38C7744}"/>
                  </a:ext>
                </a:extLst>
              </p:cNvPr>
              <p:cNvSpPr>
                <a:spLocks noChangeArrowheads="1"/>
              </p:cNvSpPr>
              <p:nvPr/>
            </p:nvSpPr>
            <p:spPr bwMode="auto">
              <a:xfrm>
                <a:off x="1502151" y="2490752"/>
                <a:ext cx="1752601" cy="314325"/>
              </a:xfrm>
              <a:prstGeom prst="roundRect">
                <a:avLst>
                  <a:gd name="adj" fmla="val 16667"/>
                </a:avLst>
              </a:prstGeom>
              <a:solidFill>
                <a:srgbClr val="00B0F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lvl1pPr eaLnBrk="0" fontAlgn="base" hangingPunct="0">
                  <a:spcBef>
                    <a:spcPct val="0"/>
                  </a:spcBef>
                  <a:spcAft>
                    <a:spcPct val="0"/>
                  </a:spcAft>
                  <a:tabLst>
                    <a:tab pos="288925" algn="l"/>
                  </a:tabLst>
                  <a:defRPr>
                    <a:solidFill>
                      <a:schemeClr val="tx1"/>
                    </a:solidFill>
                    <a:latin typeface="Arial" panose="020B0604020202020204" pitchFamily="34" charset="0"/>
                  </a:defRPr>
                </a:lvl1pPr>
                <a:lvl2pPr eaLnBrk="0" fontAlgn="base" hangingPunct="0">
                  <a:spcBef>
                    <a:spcPct val="0"/>
                  </a:spcBef>
                  <a:spcAft>
                    <a:spcPct val="0"/>
                  </a:spcAft>
                  <a:tabLst>
                    <a:tab pos="288925" algn="l"/>
                  </a:tabLst>
                  <a:defRPr>
                    <a:solidFill>
                      <a:schemeClr val="tx1"/>
                    </a:solidFill>
                    <a:latin typeface="Arial" panose="020B0604020202020204" pitchFamily="34" charset="0"/>
                  </a:defRPr>
                </a:lvl2pPr>
                <a:lvl3pPr eaLnBrk="0" fontAlgn="base" hangingPunct="0">
                  <a:spcBef>
                    <a:spcPct val="0"/>
                  </a:spcBef>
                  <a:spcAft>
                    <a:spcPct val="0"/>
                  </a:spcAft>
                  <a:tabLst>
                    <a:tab pos="288925" algn="l"/>
                  </a:tabLst>
                  <a:defRPr>
                    <a:solidFill>
                      <a:schemeClr val="tx1"/>
                    </a:solidFill>
                    <a:latin typeface="Arial" panose="020B0604020202020204" pitchFamily="34" charset="0"/>
                  </a:defRPr>
                </a:lvl3pPr>
                <a:lvl4pPr eaLnBrk="0" fontAlgn="base" hangingPunct="0">
                  <a:spcBef>
                    <a:spcPct val="0"/>
                  </a:spcBef>
                  <a:spcAft>
                    <a:spcPct val="0"/>
                  </a:spcAft>
                  <a:tabLst>
                    <a:tab pos="288925" algn="l"/>
                  </a:tabLst>
                  <a:defRPr>
                    <a:solidFill>
                      <a:schemeClr val="tx1"/>
                    </a:solidFill>
                    <a:latin typeface="Arial" panose="020B0604020202020204" pitchFamily="34" charset="0"/>
                  </a:defRPr>
                </a:lvl4pPr>
                <a:lvl5pPr eaLnBrk="0" fontAlgn="base" hangingPunct="0">
                  <a:spcBef>
                    <a:spcPct val="0"/>
                  </a:spcBef>
                  <a:spcAft>
                    <a:spcPct val="0"/>
                  </a:spcAft>
                  <a:tabLst>
                    <a:tab pos="288925" algn="l"/>
                  </a:tabLst>
                  <a:defRPr>
                    <a:solidFill>
                      <a:schemeClr val="tx1"/>
                    </a:solidFill>
                    <a:latin typeface="Arial" panose="020B0604020202020204" pitchFamily="34" charset="0"/>
                  </a:defRPr>
                </a:lvl5pPr>
                <a:lvl6pPr eaLnBrk="0" fontAlgn="base" hangingPunct="0">
                  <a:spcBef>
                    <a:spcPct val="0"/>
                  </a:spcBef>
                  <a:spcAft>
                    <a:spcPct val="0"/>
                  </a:spcAft>
                  <a:tabLst>
                    <a:tab pos="288925" algn="l"/>
                  </a:tabLst>
                  <a:defRPr>
                    <a:solidFill>
                      <a:schemeClr val="tx1"/>
                    </a:solidFill>
                    <a:latin typeface="Arial" panose="020B0604020202020204" pitchFamily="34" charset="0"/>
                  </a:defRPr>
                </a:lvl6pPr>
                <a:lvl7pPr eaLnBrk="0" fontAlgn="base" hangingPunct="0">
                  <a:spcBef>
                    <a:spcPct val="0"/>
                  </a:spcBef>
                  <a:spcAft>
                    <a:spcPct val="0"/>
                  </a:spcAft>
                  <a:tabLst>
                    <a:tab pos="288925" algn="l"/>
                  </a:tabLst>
                  <a:defRPr>
                    <a:solidFill>
                      <a:schemeClr val="tx1"/>
                    </a:solidFill>
                    <a:latin typeface="Arial" panose="020B0604020202020204" pitchFamily="34" charset="0"/>
                  </a:defRPr>
                </a:lvl7pPr>
                <a:lvl8pPr eaLnBrk="0" fontAlgn="base" hangingPunct="0">
                  <a:spcBef>
                    <a:spcPct val="0"/>
                  </a:spcBef>
                  <a:spcAft>
                    <a:spcPct val="0"/>
                  </a:spcAft>
                  <a:tabLst>
                    <a:tab pos="288925" algn="l"/>
                  </a:tabLst>
                  <a:defRPr>
                    <a:solidFill>
                      <a:schemeClr val="tx1"/>
                    </a:solidFill>
                    <a:latin typeface="Arial" panose="020B0604020202020204" pitchFamily="34" charset="0"/>
                  </a:defRPr>
                </a:lvl8pPr>
                <a:lvl9pPr eaLnBrk="0" fontAlgn="base" hangingPunct="0">
                  <a:spcBef>
                    <a:spcPct val="0"/>
                  </a:spcBef>
                  <a:spcAft>
                    <a:spcPct val="0"/>
                  </a:spcAft>
                  <a:tabLst>
                    <a:tab pos="28892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8925" algn="l"/>
                  </a:tabLst>
                </a:pPr>
                <a:r>
                  <a:rPr kumimoji="0" lang="en-GB" altLang="en-US" sz="1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Whole of pillar approach</a:t>
                </a:r>
                <a:endParaRPr kumimoji="0" lang="en-GB" altLang="en-US" sz="1800" b="0" i="0" u="none" strike="noStrike" cap="none" normalizeH="0" baseline="0" dirty="0">
                  <a:ln>
                    <a:noFill/>
                  </a:ln>
                  <a:solidFill>
                    <a:schemeClr val="bg1"/>
                  </a:solidFill>
                  <a:effectLst/>
                  <a:latin typeface="Arial" panose="020B0604020202020204" pitchFamily="34" charset="0"/>
                </a:endParaRPr>
              </a:p>
            </p:txBody>
          </p:sp>
          <p:sp>
            <p:nvSpPr>
              <p:cNvPr id="23" name="Rectangle: Rounded Corners 80998">
                <a:extLst>
                  <a:ext uri="{FF2B5EF4-FFF2-40B4-BE49-F238E27FC236}">
                    <a16:creationId xmlns:a16="http://schemas.microsoft.com/office/drawing/2014/main" id="{E3B6E425-892D-43C1-BDEA-7A25DD109F5E}"/>
                  </a:ext>
                </a:extLst>
              </p:cNvPr>
              <p:cNvSpPr>
                <a:spLocks noChangeArrowheads="1"/>
              </p:cNvSpPr>
              <p:nvPr/>
            </p:nvSpPr>
            <p:spPr bwMode="auto">
              <a:xfrm>
                <a:off x="5268283" y="2517058"/>
                <a:ext cx="1752600" cy="323850"/>
              </a:xfrm>
              <a:prstGeom prst="roundRect">
                <a:avLst>
                  <a:gd name="adj" fmla="val 16667"/>
                </a:avLst>
              </a:prstGeom>
              <a:solidFill>
                <a:srgbClr val="00B0F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lvl1pPr eaLnBrk="0" fontAlgn="base" hangingPunct="0">
                  <a:spcBef>
                    <a:spcPct val="0"/>
                  </a:spcBef>
                  <a:spcAft>
                    <a:spcPct val="0"/>
                  </a:spcAft>
                  <a:tabLst>
                    <a:tab pos="288925" algn="l"/>
                  </a:tabLst>
                  <a:defRPr>
                    <a:solidFill>
                      <a:schemeClr val="tx1"/>
                    </a:solidFill>
                    <a:latin typeface="Arial" panose="020B0604020202020204" pitchFamily="34" charset="0"/>
                  </a:defRPr>
                </a:lvl1pPr>
                <a:lvl2pPr eaLnBrk="0" fontAlgn="base" hangingPunct="0">
                  <a:spcBef>
                    <a:spcPct val="0"/>
                  </a:spcBef>
                  <a:spcAft>
                    <a:spcPct val="0"/>
                  </a:spcAft>
                  <a:tabLst>
                    <a:tab pos="288925" algn="l"/>
                  </a:tabLst>
                  <a:defRPr>
                    <a:solidFill>
                      <a:schemeClr val="tx1"/>
                    </a:solidFill>
                    <a:latin typeface="Arial" panose="020B0604020202020204" pitchFamily="34" charset="0"/>
                  </a:defRPr>
                </a:lvl2pPr>
                <a:lvl3pPr eaLnBrk="0" fontAlgn="base" hangingPunct="0">
                  <a:spcBef>
                    <a:spcPct val="0"/>
                  </a:spcBef>
                  <a:spcAft>
                    <a:spcPct val="0"/>
                  </a:spcAft>
                  <a:tabLst>
                    <a:tab pos="288925" algn="l"/>
                  </a:tabLst>
                  <a:defRPr>
                    <a:solidFill>
                      <a:schemeClr val="tx1"/>
                    </a:solidFill>
                    <a:latin typeface="Arial" panose="020B0604020202020204" pitchFamily="34" charset="0"/>
                  </a:defRPr>
                </a:lvl3pPr>
                <a:lvl4pPr eaLnBrk="0" fontAlgn="base" hangingPunct="0">
                  <a:spcBef>
                    <a:spcPct val="0"/>
                  </a:spcBef>
                  <a:spcAft>
                    <a:spcPct val="0"/>
                  </a:spcAft>
                  <a:tabLst>
                    <a:tab pos="288925" algn="l"/>
                  </a:tabLst>
                  <a:defRPr>
                    <a:solidFill>
                      <a:schemeClr val="tx1"/>
                    </a:solidFill>
                    <a:latin typeface="Arial" panose="020B0604020202020204" pitchFamily="34" charset="0"/>
                  </a:defRPr>
                </a:lvl4pPr>
                <a:lvl5pPr eaLnBrk="0" fontAlgn="base" hangingPunct="0">
                  <a:spcBef>
                    <a:spcPct val="0"/>
                  </a:spcBef>
                  <a:spcAft>
                    <a:spcPct val="0"/>
                  </a:spcAft>
                  <a:tabLst>
                    <a:tab pos="288925" algn="l"/>
                  </a:tabLst>
                  <a:defRPr>
                    <a:solidFill>
                      <a:schemeClr val="tx1"/>
                    </a:solidFill>
                    <a:latin typeface="Arial" panose="020B0604020202020204" pitchFamily="34" charset="0"/>
                  </a:defRPr>
                </a:lvl5pPr>
                <a:lvl6pPr eaLnBrk="0" fontAlgn="base" hangingPunct="0">
                  <a:spcBef>
                    <a:spcPct val="0"/>
                  </a:spcBef>
                  <a:spcAft>
                    <a:spcPct val="0"/>
                  </a:spcAft>
                  <a:tabLst>
                    <a:tab pos="288925" algn="l"/>
                  </a:tabLst>
                  <a:defRPr>
                    <a:solidFill>
                      <a:schemeClr val="tx1"/>
                    </a:solidFill>
                    <a:latin typeface="Arial" panose="020B0604020202020204" pitchFamily="34" charset="0"/>
                  </a:defRPr>
                </a:lvl6pPr>
                <a:lvl7pPr eaLnBrk="0" fontAlgn="base" hangingPunct="0">
                  <a:spcBef>
                    <a:spcPct val="0"/>
                  </a:spcBef>
                  <a:spcAft>
                    <a:spcPct val="0"/>
                  </a:spcAft>
                  <a:tabLst>
                    <a:tab pos="288925" algn="l"/>
                  </a:tabLst>
                  <a:defRPr>
                    <a:solidFill>
                      <a:schemeClr val="tx1"/>
                    </a:solidFill>
                    <a:latin typeface="Arial" panose="020B0604020202020204" pitchFamily="34" charset="0"/>
                  </a:defRPr>
                </a:lvl7pPr>
                <a:lvl8pPr eaLnBrk="0" fontAlgn="base" hangingPunct="0">
                  <a:spcBef>
                    <a:spcPct val="0"/>
                  </a:spcBef>
                  <a:spcAft>
                    <a:spcPct val="0"/>
                  </a:spcAft>
                  <a:tabLst>
                    <a:tab pos="288925" algn="l"/>
                  </a:tabLst>
                  <a:defRPr>
                    <a:solidFill>
                      <a:schemeClr val="tx1"/>
                    </a:solidFill>
                    <a:latin typeface="Arial" panose="020B0604020202020204" pitchFamily="34" charset="0"/>
                  </a:defRPr>
                </a:lvl8pPr>
                <a:lvl9pPr eaLnBrk="0" fontAlgn="base" hangingPunct="0">
                  <a:spcBef>
                    <a:spcPct val="0"/>
                  </a:spcBef>
                  <a:spcAft>
                    <a:spcPct val="0"/>
                  </a:spcAft>
                  <a:tabLst>
                    <a:tab pos="28892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8925" algn="l"/>
                  </a:tabLst>
                </a:pPr>
                <a:r>
                  <a:rPr kumimoji="0" lang="en-GB" altLang="en-US" sz="1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Accountability</a:t>
                </a:r>
                <a:endParaRPr kumimoji="0" lang="en-GB" altLang="en-US" sz="1800" b="0" i="0" u="none" strike="noStrike" cap="none" normalizeH="0" baseline="0" dirty="0">
                  <a:ln>
                    <a:noFill/>
                  </a:ln>
                  <a:solidFill>
                    <a:schemeClr val="bg1"/>
                  </a:solidFill>
                  <a:effectLst/>
                  <a:latin typeface="Arial" panose="020B0604020202020204" pitchFamily="34" charset="0"/>
                </a:endParaRPr>
              </a:p>
            </p:txBody>
          </p:sp>
          <p:sp>
            <p:nvSpPr>
              <p:cNvPr id="24" name="Rectangle: Rounded Corners 80999">
                <a:extLst>
                  <a:ext uri="{FF2B5EF4-FFF2-40B4-BE49-F238E27FC236}">
                    <a16:creationId xmlns:a16="http://schemas.microsoft.com/office/drawing/2014/main" id="{F4D6D4C1-09D8-435C-B59A-51C6642EAABC}"/>
                  </a:ext>
                </a:extLst>
              </p:cNvPr>
              <p:cNvSpPr>
                <a:spLocks noChangeArrowheads="1"/>
              </p:cNvSpPr>
              <p:nvPr/>
            </p:nvSpPr>
            <p:spPr bwMode="auto">
              <a:xfrm>
                <a:off x="1500499" y="2136883"/>
                <a:ext cx="1752601" cy="314325"/>
              </a:xfrm>
              <a:prstGeom prst="roundRect">
                <a:avLst>
                  <a:gd name="adj" fmla="val 16667"/>
                </a:avLst>
              </a:prstGeom>
              <a:solidFill>
                <a:srgbClr val="00B0F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lvl1pPr eaLnBrk="0" fontAlgn="base" hangingPunct="0">
                  <a:spcBef>
                    <a:spcPct val="0"/>
                  </a:spcBef>
                  <a:spcAft>
                    <a:spcPct val="0"/>
                  </a:spcAft>
                  <a:tabLst>
                    <a:tab pos="288925" algn="l"/>
                  </a:tabLst>
                  <a:defRPr>
                    <a:solidFill>
                      <a:schemeClr val="tx1"/>
                    </a:solidFill>
                    <a:latin typeface="Arial" panose="020B0604020202020204" pitchFamily="34" charset="0"/>
                  </a:defRPr>
                </a:lvl1pPr>
                <a:lvl2pPr eaLnBrk="0" fontAlgn="base" hangingPunct="0">
                  <a:spcBef>
                    <a:spcPct val="0"/>
                  </a:spcBef>
                  <a:spcAft>
                    <a:spcPct val="0"/>
                  </a:spcAft>
                  <a:tabLst>
                    <a:tab pos="288925" algn="l"/>
                  </a:tabLst>
                  <a:defRPr>
                    <a:solidFill>
                      <a:schemeClr val="tx1"/>
                    </a:solidFill>
                    <a:latin typeface="Arial" panose="020B0604020202020204" pitchFamily="34" charset="0"/>
                  </a:defRPr>
                </a:lvl2pPr>
                <a:lvl3pPr eaLnBrk="0" fontAlgn="base" hangingPunct="0">
                  <a:spcBef>
                    <a:spcPct val="0"/>
                  </a:spcBef>
                  <a:spcAft>
                    <a:spcPct val="0"/>
                  </a:spcAft>
                  <a:tabLst>
                    <a:tab pos="288925" algn="l"/>
                  </a:tabLst>
                  <a:defRPr>
                    <a:solidFill>
                      <a:schemeClr val="tx1"/>
                    </a:solidFill>
                    <a:latin typeface="Arial" panose="020B0604020202020204" pitchFamily="34" charset="0"/>
                  </a:defRPr>
                </a:lvl3pPr>
                <a:lvl4pPr eaLnBrk="0" fontAlgn="base" hangingPunct="0">
                  <a:spcBef>
                    <a:spcPct val="0"/>
                  </a:spcBef>
                  <a:spcAft>
                    <a:spcPct val="0"/>
                  </a:spcAft>
                  <a:tabLst>
                    <a:tab pos="288925" algn="l"/>
                  </a:tabLst>
                  <a:defRPr>
                    <a:solidFill>
                      <a:schemeClr val="tx1"/>
                    </a:solidFill>
                    <a:latin typeface="Arial" panose="020B0604020202020204" pitchFamily="34" charset="0"/>
                  </a:defRPr>
                </a:lvl4pPr>
                <a:lvl5pPr eaLnBrk="0" fontAlgn="base" hangingPunct="0">
                  <a:spcBef>
                    <a:spcPct val="0"/>
                  </a:spcBef>
                  <a:spcAft>
                    <a:spcPct val="0"/>
                  </a:spcAft>
                  <a:tabLst>
                    <a:tab pos="288925" algn="l"/>
                  </a:tabLst>
                  <a:defRPr>
                    <a:solidFill>
                      <a:schemeClr val="tx1"/>
                    </a:solidFill>
                    <a:latin typeface="Arial" panose="020B0604020202020204" pitchFamily="34" charset="0"/>
                  </a:defRPr>
                </a:lvl5pPr>
                <a:lvl6pPr eaLnBrk="0" fontAlgn="base" hangingPunct="0">
                  <a:spcBef>
                    <a:spcPct val="0"/>
                  </a:spcBef>
                  <a:spcAft>
                    <a:spcPct val="0"/>
                  </a:spcAft>
                  <a:tabLst>
                    <a:tab pos="288925" algn="l"/>
                  </a:tabLst>
                  <a:defRPr>
                    <a:solidFill>
                      <a:schemeClr val="tx1"/>
                    </a:solidFill>
                    <a:latin typeface="Arial" panose="020B0604020202020204" pitchFamily="34" charset="0"/>
                  </a:defRPr>
                </a:lvl6pPr>
                <a:lvl7pPr eaLnBrk="0" fontAlgn="base" hangingPunct="0">
                  <a:spcBef>
                    <a:spcPct val="0"/>
                  </a:spcBef>
                  <a:spcAft>
                    <a:spcPct val="0"/>
                  </a:spcAft>
                  <a:tabLst>
                    <a:tab pos="288925" algn="l"/>
                  </a:tabLst>
                  <a:defRPr>
                    <a:solidFill>
                      <a:schemeClr val="tx1"/>
                    </a:solidFill>
                    <a:latin typeface="Arial" panose="020B0604020202020204" pitchFamily="34" charset="0"/>
                  </a:defRPr>
                </a:lvl7pPr>
                <a:lvl8pPr eaLnBrk="0" fontAlgn="base" hangingPunct="0">
                  <a:spcBef>
                    <a:spcPct val="0"/>
                  </a:spcBef>
                  <a:spcAft>
                    <a:spcPct val="0"/>
                  </a:spcAft>
                  <a:tabLst>
                    <a:tab pos="288925" algn="l"/>
                  </a:tabLst>
                  <a:defRPr>
                    <a:solidFill>
                      <a:schemeClr val="tx1"/>
                    </a:solidFill>
                    <a:latin typeface="Arial" panose="020B0604020202020204" pitchFamily="34" charset="0"/>
                  </a:defRPr>
                </a:lvl8pPr>
                <a:lvl9pPr eaLnBrk="0" fontAlgn="base" hangingPunct="0">
                  <a:spcBef>
                    <a:spcPct val="0"/>
                  </a:spcBef>
                  <a:spcAft>
                    <a:spcPct val="0"/>
                  </a:spcAft>
                  <a:tabLst>
                    <a:tab pos="28892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8925" algn="l"/>
                  </a:tabLst>
                </a:pPr>
                <a:r>
                  <a:rPr kumimoji="0" lang="en-GB" altLang="en-US" sz="1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Cross-pillar cooperation</a:t>
                </a:r>
                <a:endParaRPr kumimoji="0" lang="en-GB" altLang="en-US" sz="1800" b="0" i="0" u="none" strike="noStrike" cap="none" normalizeH="0" baseline="0" dirty="0">
                  <a:ln>
                    <a:noFill/>
                  </a:ln>
                  <a:solidFill>
                    <a:schemeClr val="bg1"/>
                  </a:solidFill>
                  <a:effectLst/>
                  <a:latin typeface="Arial" panose="020B0604020202020204" pitchFamily="34" charset="0"/>
                </a:endParaRPr>
              </a:p>
            </p:txBody>
          </p:sp>
        </p:grpSp>
        <p:sp>
          <p:nvSpPr>
            <p:cNvPr id="30" name="Rectangle 32">
              <a:extLst>
                <a:ext uri="{FF2B5EF4-FFF2-40B4-BE49-F238E27FC236}">
                  <a16:creationId xmlns:a16="http://schemas.microsoft.com/office/drawing/2014/main" id="{B492AF3D-68FD-4BC6-889F-735F76FF3943}"/>
                </a:ext>
              </a:extLst>
            </p:cNvPr>
            <p:cNvSpPr>
              <a:spLocks noChangeArrowheads="1"/>
            </p:cNvSpPr>
            <p:nvPr/>
          </p:nvSpPr>
          <p:spPr bwMode="auto">
            <a:xfrm>
              <a:off x="898493" y="3123778"/>
              <a:ext cx="18186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1" u="none" strike="noStrike" cap="none" normalizeH="0" baseline="0" dirty="0">
                  <a:ln>
                    <a:noFill/>
                  </a:ln>
                  <a:solidFill>
                    <a:srgbClr val="000000"/>
                  </a:solidFill>
                  <a:effectLst/>
                  <a:latin typeface="Arial" panose="020B0604020202020204" pitchFamily="34" charset="0"/>
                  <a:ea typeface="Trebuchet MS" panose="020B0603020202020204" pitchFamily="34" charset="0"/>
                  <a:cs typeface="Arial" panose="020B0604020202020204" pitchFamily="34" charset="0"/>
                </a:rPr>
                <a:t>BENEFITS CATEGORIES*</a:t>
              </a:r>
              <a:r>
                <a:rPr kumimoji="0" lang="en-GB" altLang="en-US" sz="800" b="1" i="1" u="none" strike="noStrike" cap="none" normalizeH="0" baseline="0" dirty="0">
                  <a:ln>
                    <a:noFill/>
                  </a:ln>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 </a:t>
              </a:r>
              <a:r>
                <a:rPr kumimoji="0" lang="en-GB" altLang="en-US" sz="1100" b="1" i="1" u="none" strike="noStrike" cap="none" normalizeH="0" baseline="0" dirty="0">
                  <a:ln>
                    <a:noFill/>
                  </a:ln>
                  <a:solidFill>
                    <a:srgbClr val="000000"/>
                  </a:solidFill>
                  <a:effectLst/>
                  <a:latin typeface="Arial" panose="020B0604020202020204" pitchFamily="34" charset="0"/>
                  <a:ea typeface="Trebuchet MS" panose="020B0603020202020204" pitchFamily="34" charset="0"/>
                  <a:cs typeface="Arial" panose="020B0604020202020204" pitchFamily="34" charset="0"/>
                </a:rPr>
                <a:t> </a:t>
              </a:r>
              <a:endParaRPr kumimoji="0" lang="en-US" altLang="en-US" sz="800" b="0" i="0" u="none" strike="noStrike" cap="none" normalizeH="0" baseline="0" dirty="0">
                <a:ln>
                  <a:noFill/>
                </a:ln>
                <a:solidFill>
                  <a:schemeClr val="tx1"/>
                </a:solidFill>
                <a:effectLst/>
              </a:endParaRPr>
            </a:p>
          </p:txBody>
        </p:sp>
        <p:sp>
          <p:nvSpPr>
            <p:cNvPr id="37" name="Rectangle 32">
              <a:extLst>
                <a:ext uri="{FF2B5EF4-FFF2-40B4-BE49-F238E27FC236}">
                  <a16:creationId xmlns:a16="http://schemas.microsoft.com/office/drawing/2014/main" id="{A5F484BC-4CBC-49EC-AAA8-B2C0F338E92F}"/>
                </a:ext>
              </a:extLst>
            </p:cNvPr>
            <p:cNvSpPr>
              <a:spLocks noChangeArrowheads="1"/>
            </p:cNvSpPr>
            <p:nvPr/>
          </p:nvSpPr>
          <p:spPr bwMode="auto">
            <a:xfrm>
              <a:off x="957237" y="1743583"/>
              <a:ext cx="10867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1" u="none" strike="noStrike" cap="none" normalizeH="0" baseline="0" dirty="0">
                  <a:ln>
                    <a:noFill/>
                  </a:ln>
                  <a:solidFill>
                    <a:srgbClr val="000000"/>
                  </a:solidFill>
                  <a:effectLst/>
                  <a:latin typeface="Arial" panose="020B0604020202020204" pitchFamily="34" charset="0"/>
                  <a:ea typeface="Trebuchet MS" panose="020B0603020202020204" pitchFamily="34" charset="0"/>
                  <a:cs typeface="Arial" panose="020B0604020202020204" pitchFamily="34" charset="0"/>
                </a:rPr>
                <a:t>STRATEGIC VISION FOR UN REFORM</a:t>
              </a:r>
              <a:endParaRPr kumimoji="0" lang="en-US" altLang="en-US" sz="800" b="0" i="0" u="none" strike="noStrike" cap="none" normalizeH="0" baseline="0" dirty="0">
                <a:ln>
                  <a:noFill/>
                </a:ln>
                <a:solidFill>
                  <a:schemeClr val="tx1"/>
                </a:solidFill>
                <a:effectLst/>
              </a:endParaRPr>
            </a:p>
          </p:txBody>
        </p:sp>
        <p:grpSp>
          <p:nvGrpSpPr>
            <p:cNvPr id="39" name="Group 38">
              <a:extLst>
                <a:ext uri="{FF2B5EF4-FFF2-40B4-BE49-F238E27FC236}">
                  <a16:creationId xmlns:a16="http://schemas.microsoft.com/office/drawing/2014/main" id="{BA975758-4AA5-40B1-95E0-95ADD425149C}"/>
                </a:ext>
              </a:extLst>
            </p:cNvPr>
            <p:cNvGrpSpPr/>
            <p:nvPr/>
          </p:nvGrpSpPr>
          <p:grpSpPr>
            <a:xfrm>
              <a:off x="2021916" y="1781728"/>
              <a:ext cx="5486400" cy="523875"/>
              <a:chOff x="56083" y="0"/>
              <a:chExt cx="5219700" cy="1346711"/>
            </a:xfrm>
            <a:solidFill>
              <a:srgbClr val="00B0F0"/>
            </a:solidFill>
          </p:grpSpPr>
          <p:sp>
            <p:nvSpPr>
              <p:cNvPr id="40" name="Shape 1810">
                <a:extLst>
                  <a:ext uri="{FF2B5EF4-FFF2-40B4-BE49-F238E27FC236}">
                    <a16:creationId xmlns:a16="http://schemas.microsoft.com/office/drawing/2014/main" id="{5F18726A-1E1C-424D-B764-317DC3ABB6F7}"/>
                  </a:ext>
                </a:extLst>
              </p:cNvPr>
              <p:cNvSpPr/>
              <p:nvPr/>
            </p:nvSpPr>
            <p:spPr>
              <a:xfrm>
                <a:off x="56083" y="1"/>
                <a:ext cx="5219700" cy="1346710"/>
              </a:xfrm>
              <a:custGeom>
                <a:avLst/>
                <a:gdLst/>
                <a:ahLst/>
                <a:cxnLst/>
                <a:rect l="0" t="0" r="0" b="0"/>
                <a:pathLst>
                  <a:path w="5219700" h="1562100">
                    <a:moveTo>
                      <a:pt x="156210" y="0"/>
                    </a:moveTo>
                    <a:lnTo>
                      <a:pt x="5063490" y="0"/>
                    </a:lnTo>
                    <a:cubicBezTo>
                      <a:pt x="5149723" y="0"/>
                      <a:pt x="5219700" y="69977"/>
                      <a:pt x="5219700" y="156211"/>
                    </a:cubicBezTo>
                    <a:lnTo>
                      <a:pt x="5219700" y="1405890"/>
                    </a:lnTo>
                    <a:cubicBezTo>
                      <a:pt x="5219700" y="1492123"/>
                      <a:pt x="5149723" y="1562100"/>
                      <a:pt x="5063490" y="1562100"/>
                    </a:cubicBezTo>
                    <a:lnTo>
                      <a:pt x="156210" y="1562100"/>
                    </a:lnTo>
                    <a:cubicBezTo>
                      <a:pt x="69939" y="1562100"/>
                      <a:pt x="0" y="1492123"/>
                      <a:pt x="0" y="1405890"/>
                    </a:cubicBezTo>
                    <a:lnTo>
                      <a:pt x="0" y="156211"/>
                    </a:lnTo>
                    <a:cubicBezTo>
                      <a:pt x="0" y="69977"/>
                      <a:pt x="69939" y="0"/>
                      <a:pt x="156210" y="0"/>
                    </a:cubicBezTo>
                    <a:close/>
                  </a:path>
                </a:pathLst>
              </a:custGeom>
              <a:grpFill/>
              <a:ln/>
            </p:spPr>
            <p:style>
              <a:lnRef idx="2">
                <a:schemeClr val="accent1"/>
              </a:lnRef>
              <a:fillRef idx="1">
                <a:schemeClr val="lt1"/>
              </a:fillRef>
              <a:effectRef idx="0">
                <a:schemeClr val="accent1"/>
              </a:effectRef>
              <a:fontRef idx="minor">
                <a:schemeClr val="dk1"/>
              </a:fontRef>
            </p:style>
            <p:txBody>
              <a:bodyPr/>
              <a:lstStyle/>
              <a:p>
                <a:endParaRPr lang="en-US"/>
              </a:p>
            </p:txBody>
          </p:sp>
          <p:sp>
            <p:nvSpPr>
              <p:cNvPr id="41" name="Shape 1811">
                <a:extLst>
                  <a:ext uri="{FF2B5EF4-FFF2-40B4-BE49-F238E27FC236}">
                    <a16:creationId xmlns:a16="http://schemas.microsoft.com/office/drawing/2014/main" id="{947C24AA-5E43-4F51-A787-A8F093D9462D}"/>
                  </a:ext>
                </a:extLst>
              </p:cNvPr>
              <p:cNvSpPr/>
              <p:nvPr/>
            </p:nvSpPr>
            <p:spPr>
              <a:xfrm>
                <a:off x="56083" y="0"/>
                <a:ext cx="5219700" cy="1346711"/>
              </a:xfrm>
              <a:custGeom>
                <a:avLst/>
                <a:gdLst/>
                <a:ahLst/>
                <a:cxnLst/>
                <a:rect l="0" t="0" r="0" b="0"/>
                <a:pathLst>
                  <a:path w="5219700" h="1562100">
                    <a:moveTo>
                      <a:pt x="0" y="156211"/>
                    </a:moveTo>
                    <a:cubicBezTo>
                      <a:pt x="0" y="69977"/>
                      <a:pt x="69939" y="0"/>
                      <a:pt x="156210" y="0"/>
                    </a:cubicBezTo>
                    <a:lnTo>
                      <a:pt x="5063490" y="0"/>
                    </a:lnTo>
                    <a:cubicBezTo>
                      <a:pt x="5149723" y="0"/>
                      <a:pt x="5219700" y="69977"/>
                      <a:pt x="5219700" y="156211"/>
                    </a:cubicBezTo>
                    <a:lnTo>
                      <a:pt x="5219700" y="1405890"/>
                    </a:lnTo>
                    <a:cubicBezTo>
                      <a:pt x="5219700" y="1492123"/>
                      <a:pt x="5149723" y="1562100"/>
                      <a:pt x="5063490" y="1562100"/>
                    </a:cubicBezTo>
                    <a:lnTo>
                      <a:pt x="156210" y="1562100"/>
                    </a:lnTo>
                    <a:cubicBezTo>
                      <a:pt x="69939" y="1562100"/>
                      <a:pt x="0" y="1492123"/>
                      <a:pt x="0" y="1405890"/>
                    </a:cubicBezTo>
                    <a:close/>
                  </a:path>
                </a:pathLst>
              </a:custGeom>
              <a:grpFill/>
              <a:ln/>
            </p:spPr>
            <p:style>
              <a:lnRef idx="2">
                <a:schemeClr val="accent1"/>
              </a:lnRef>
              <a:fillRef idx="1">
                <a:schemeClr val="lt1"/>
              </a:fillRef>
              <a:effectRef idx="0">
                <a:schemeClr val="accent1"/>
              </a:effectRef>
              <a:fontRef idx="minor">
                <a:schemeClr val="dk1"/>
              </a:fontRef>
            </p:style>
            <p:txBody>
              <a:bodyPr/>
              <a:lstStyle/>
              <a:p>
                <a:endParaRPr lang="en-US"/>
              </a:p>
            </p:txBody>
          </p:sp>
        </p:grpSp>
        <p:sp>
          <p:nvSpPr>
            <p:cNvPr id="2051" name="Rectangle 2050">
              <a:extLst>
                <a:ext uri="{FF2B5EF4-FFF2-40B4-BE49-F238E27FC236}">
                  <a16:creationId xmlns:a16="http://schemas.microsoft.com/office/drawing/2014/main" id="{E371BBA8-4E94-4FAA-AD06-E7475E0A80AA}"/>
                </a:ext>
              </a:extLst>
            </p:cNvPr>
            <p:cNvSpPr/>
            <p:nvPr/>
          </p:nvSpPr>
          <p:spPr>
            <a:xfrm>
              <a:off x="1797796" y="1776318"/>
              <a:ext cx="6096000" cy="551433"/>
            </a:xfrm>
            <a:prstGeom prst="rect">
              <a:avLst/>
            </a:prstGeom>
          </p:spPr>
          <p:txBody>
            <a:bodyPr>
              <a:spAutoFit/>
            </a:bodyPr>
            <a:lstStyle/>
            <a:p>
              <a:pPr marL="5080" marR="408305" indent="-5080" algn="ctr">
                <a:spcBef>
                  <a:spcPts val="0"/>
                </a:spcBef>
                <a:spcAft>
                  <a:spcPts val="730"/>
                </a:spcAft>
              </a:pPr>
              <a:r>
                <a:rPr lang="en-GB" sz="1200" dirty="0">
                  <a:solidFill>
                    <a:schemeClr val="bg1"/>
                  </a:solidFill>
                  <a:latin typeface="Arial" panose="020B0604020202020204" pitchFamily="34" charset="0"/>
                  <a:ea typeface="Trebuchet MS" panose="020B0603020202020204" pitchFamily="34" charset="0"/>
                  <a:cs typeface="Trebuchet MS" panose="020B0603020202020204" pitchFamily="34" charset="0"/>
                </a:rPr>
                <a:t>Improving the UN’s ability to deliver on its mandates, and </a:t>
              </a:r>
              <a:endParaRPr lang="en-US" sz="1200" dirty="0">
                <a:solidFill>
                  <a:schemeClr val="bg1"/>
                </a:solidFill>
                <a:latin typeface="Trebuchet MS" panose="020B0603020202020204" pitchFamily="34" charset="0"/>
                <a:ea typeface="Trebuchet MS" panose="020B0603020202020204" pitchFamily="34" charset="0"/>
                <a:cs typeface="Trebuchet MS" panose="020B0603020202020204" pitchFamily="34" charset="0"/>
              </a:endParaRPr>
            </a:p>
            <a:p>
              <a:pPr marL="5080" marR="408305" indent="-5080" algn="ctr">
                <a:spcBef>
                  <a:spcPts val="0"/>
                </a:spcBef>
                <a:spcAft>
                  <a:spcPts val="730"/>
                </a:spcAft>
              </a:pPr>
              <a:r>
                <a:rPr lang="en-GB" sz="1200" dirty="0">
                  <a:solidFill>
                    <a:schemeClr val="bg1"/>
                  </a:solidFill>
                  <a:latin typeface="Arial" panose="020B0604020202020204" pitchFamily="34" charset="0"/>
                  <a:ea typeface="Trebuchet MS" panose="020B0603020202020204" pitchFamily="34" charset="0"/>
                  <a:cs typeface="Trebuchet MS" panose="020B0603020202020204" pitchFamily="34" charset="0"/>
                </a:rPr>
                <a:t>increasing the confidence of Member States</a:t>
              </a:r>
              <a:endParaRPr lang="en-US" dirty="0">
                <a:solidFill>
                  <a:schemeClr val="bg1"/>
                </a:solidFill>
                <a:latin typeface="Trebuchet MS" panose="020B0603020202020204" pitchFamily="34" charset="0"/>
                <a:ea typeface="Trebuchet MS" panose="020B0603020202020204" pitchFamily="34" charset="0"/>
                <a:cs typeface="Trebuchet MS" panose="020B0603020202020204" pitchFamily="34" charset="0"/>
              </a:endParaRPr>
            </a:p>
          </p:txBody>
        </p:sp>
        <p:sp>
          <p:nvSpPr>
            <p:cNvPr id="42" name="Rectangle: Rounded Corners 80998">
              <a:extLst>
                <a:ext uri="{FF2B5EF4-FFF2-40B4-BE49-F238E27FC236}">
                  <a16:creationId xmlns:a16="http://schemas.microsoft.com/office/drawing/2014/main" id="{5A4B34F0-DAA2-4257-9CBB-E266E7D6CFC0}"/>
                </a:ext>
              </a:extLst>
            </p:cNvPr>
            <p:cNvSpPr>
              <a:spLocks noChangeArrowheads="1"/>
            </p:cNvSpPr>
            <p:nvPr/>
          </p:nvSpPr>
          <p:spPr bwMode="auto">
            <a:xfrm>
              <a:off x="5818509" y="3814069"/>
              <a:ext cx="1752600" cy="323850"/>
            </a:xfrm>
            <a:prstGeom prst="roundRect">
              <a:avLst>
                <a:gd name="adj" fmla="val 16667"/>
              </a:avLst>
            </a:prstGeom>
            <a:solidFill>
              <a:srgbClr val="00B0F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lvl1pPr eaLnBrk="0" fontAlgn="base" hangingPunct="0">
                <a:spcBef>
                  <a:spcPct val="0"/>
                </a:spcBef>
                <a:spcAft>
                  <a:spcPct val="0"/>
                </a:spcAft>
                <a:tabLst>
                  <a:tab pos="288925" algn="l"/>
                </a:tabLst>
                <a:defRPr>
                  <a:solidFill>
                    <a:schemeClr val="tx1"/>
                  </a:solidFill>
                  <a:latin typeface="Arial" panose="020B0604020202020204" pitchFamily="34" charset="0"/>
                </a:defRPr>
              </a:lvl1pPr>
              <a:lvl2pPr eaLnBrk="0" fontAlgn="base" hangingPunct="0">
                <a:spcBef>
                  <a:spcPct val="0"/>
                </a:spcBef>
                <a:spcAft>
                  <a:spcPct val="0"/>
                </a:spcAft>
                <a:tabLst>
                  <a:tab pos="288925" algn="l"/>
                </a:tabLst>
                <a:defRPr>
                  <a:solidFill>
                    <a:schemeClr val="tx1"/>
                  </a:solidFill>
                  <a:latin typeface="Arial" panose="020B0604020202020204" pitchFamily="34" charset="0"/>
                </a:defRPr>
              </a:lvl2pPr>
              <a:lvl3pPr eaLnBrk="0" fontAlgn="base" hangingPunct="0">
                <a:spcBef>
                  <a:spcPct val="0"/>
                </a:spcBef>
                <a:spcAft>
                  <a:spcPct val="0"/>
                </a:spcAft>
                <a:tabLst>
                  <a:tab pos="288925" algn="l"/>
                </a:tabLst>
                <a:defRPr>
                  <a:solidFill>
                    <a:schemeClr val="tx1"/>
                  </a:solidFill>
                  <a:latin typeface="Arial" panose="020B0604020202020204" pitchFamily="34" charset="0"/>
                </a:defRPr>
              </a:lvl3pPr>
              <a:lvl4pPr eaLnBrk="0" fontAlgn="base" hangingPunct="0">
                <a:spcBef>
                  <a:spcPct val="0"/>
                </a:spcBef>
                <a:spcAft>
                  <a:spcPct val="0"/>
                </a:spcAft>
                <a:tabLst>
                  <a:tab pos="288925" algn="l"/>
                </a:tabLst>
                <a:defRPr>
                  <a:solidFill>
                    <a:schemeClr val="tx1"/>
                  </a:solidFill>
                  <a:latin typeface="Arial" panose="020B0604020202020204" pitchFamily="34" charset="0"/>
                </a:defRPr>
              </a:lvl4pPr>
              <a:lvl5pPr eaLnBrk="0" fontAlgn="base" hangingPunct="0">
                <a:spcBef>
                  <a:spcPct val="0"/>
                </a:spcBef>
                <a:spcAft>
                  <a:spcPct val="0"/>
                </a:spcAft>
                <a:tabLst>
                  <a:tab pos="288925" algn="l"/>
                </a:tabLst>
                <a:defRPr>
                  <a:solidFill>
                    <a:schemeClr val="tx1"/>
                  </a:solidFill>
                  <a:latin typeface="Arial" panose="020B0604020202020204" pitchFamily="34" charset="0"/>
                </a:defRPr>
              </a:lvl5pPr>
              <a:lvl6pPr eaLnBrk="0" fontAlgn="base" hangingPunct="0">
                <a:spcBef>
                  <a:spcPct val="0"/>
                </a:spcBef>
                <a:spcAft>
                  <a:spcPct val="0"/>
                </a:spcAft>
                <a:tabLst>
                  <a:tab pos="288925" algn="l"/>
                </a:tabLst>
                <a:defRPr>
                  <a:solidFill>
                    <a:schemeClr val="tx1"/>
                  </a:solidFill>
                  <a:latin typeface="Arial" panose="020B0604020202020204" pitchFamily="34" charset="0"/>
                </a:defRPr>
              </a:lvl6pPr>
              <a:lvl7pPr eaLnBrk="0" fontAlgn="base" hangingPunct="0">
                <a:spcBef>
                  <a:spcPct val="0"/>
                </a:spcBef>
                <a:spcAft>
                  <a:spcPct val="0"/>
                </a:spcAft>
                <a:tabLst>
                  <a:tab pos="288925" algn="l"/>
                </a:tabLst>
                <a:defRPr>
                  <a:solidFill>
                    <a:schemeClr val="tx1"/>
                  </a:solidFill>
                  <a:latin typeface="Arial" panose="020B0604020202020204" pitchFamily="34" charset="0"/>
                </a:defRPr>
              </a:lvl7pPr>
              <a:lvl8pPr eaLnBrk="0" fontAlgn="base" hangingPunct="0">
                <a:spcBef>
                  <a:spcPct val="0"/>
                </a:spcBef>
                <a:spcAft>
                  <a:spcPct val="0"/>
                </a:spcAft>
                <a:tabLst>
                  <a:tab pos="288925" algn="l"/>
                </a:tabLst>
                <a:defRPr>
                  <a:solidFill>
                    <a:schemeClr val="tx1"/>
                  </a:solidFill>
                  <a:latin typeface="Arial" panose="020B0604020202020204" pitchFamily="34" charset="0"/>
                </a:defRPr>
              </a:lvl8pPr>
              <a:lvl9pPr eaLnBrk="0" fontAlgn="base" hangingPunct="0">
                <a:spcBef>
                  <a:spcPct val="0"/>
                </a:spcBef>
                <a:spcAft>
                  <a:spcPct val="0"/>
                </a:spcAft>
                <a:tabLst>
                  <a:tab pos="28892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8925" algn="l"/>
                </a:tabLst>
              </a:pPr>
              <a:r>
                <a:rPr kumimoji="0" lang="en-GB" altLang="en-US" sz="1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Alignment</a:t>
              </a:r>
              <a:endParaRPr kumimoji="0" lang="en-GB" altLang="en-US" sz="1800" b="0" i="0" u="none" strike="noStrike" cap="none" normalizeH="0" baseline="0" dirty="0">
                <a:ln>
                  <a:noFill/>
                </a:ln>
                <a:solidFill>
                  <a:schemeClr val="bg1"/>
                </a:solidFill>
                <a:effectLst/>
                <a:latin typeface="Arial" panose="020B0604020202020204" pitchFamily="34" charset="0"/>
              </a:endParaRPr>
            </a:p>
          </p:txBody>
        </p:sp>
        <p:sp>
          <p:nvSpPr>
            <p:cNvPr id="43" name="Rectangle: Rounded Corners 80998">
              <a:extLst>
                <a:ext uri="{FF2B5EF4-FFF2-40B4-BE49-F238E27FC236}">
                  <a16:creationId xmlns:a16="http://schemas.microsoft.com/office/drawing/2014/main" id="{07E51982-7F4D-49A1-850A-4B87363AE6A5}"/>
                </a:ext>
              </a:extLst>
            </p:cNvPr>
            <p:cNvSpPr>
              <a:spLocks noChangeArrowheads="1"/>
            </p:cNvSpPr>
            <p:nvPr/>
          </p:nvSpPr>
          <p:spPr bwMode="auto">
            <a:xfrm>
              <a:off x="2050725" y="3789254"/>
              <a:ext cx="1752601" cy="323850"/>
            </a:xfrm>
            <a:prstGeom prst="roundRect">
              <a:avLst>
                <a:gd name="adj" fmla="val 16667"/>
              </a:avLst>
            </a:prstGeom>
            <a:solidFill>
              <a:srgbClr val="00B0F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lvl1pPr eaLnBrk="0" fontAlgn="base" hangingPunct="0">
                <a:spcBef>
                  <a:spcPct val="0"/>
                </a:spcBef>
                <a:spcAft>
                  <a:spcPct val="0"/>
                </a:spcAft>
                <a:tabLst>
                  <a:tab pos="288925" algn="l"/>
                </a:tabLst>
                <a:defRPr>
                  <a:solidFill>
                    <a:schemeClr val="tx1"/>
                  </a:solidFill>
                  <a:latin typeface="Arial" panose="020B0604020202020204" pitchFamily="34" charset="0"/>
                </a:defRPr>
              </a:lvl1pPr>
              <a:lvl2pPr eaLnBrk="0" fontAlgn="base" hangingPunct="0">
                <a:spcBef>
                  <a:spcPct val="0"/>
                </a:spcBef>
                <a:spcAft>
                  <a:spcPct val="0"/>
                </a:spcAft>
                <a:tabLst>
                  <a:tab pos="288925" algn="l"/>
                </a:tabLst>
                <a:defRPr>
                  <a:solidFill>
                    <a:schemeClr val="tx1"/>
                  </a:solidFill>
                  <a:latin typeface="Arial" panose="020B0604020202020204" pitchFamily="34" charset="0"/>
                </a:defRPr>
              </a:lvl2pPr>
              <a:lvl3pPr eaLnBrk="0" fontAlgn="base" hangingPunct="0">
                <a:spcBef>
                  <a:spcPct val="0"/>
                </a:spcBef>
                <a:spcAft>
                  <a:spcPct val="0"/>
                </a:spcAft>
                <a:tabLst>
                  <a:tab pos="288925" algn="l"/>
                </a:tabLst>
                <a:defRPr>
                  <a:solidFill>
                    <a:schemeClr val="tx1"/>
                  </a:solidFill>
                  <a:latin typeface="Arial" panose="020B0604020202020204" pitchFamily="34" charset="0"/>
                </a:defRPr>
              </a:lvl3pPr>
              <a:lvl4pPr eaLnBrk="0" fontAlgn="base" hangingPunct="0">
                <a:spcBef>
                  <a:spcPct val="0"/>
                </a:spcBef>
                <a:spcAft>
                  <a:spcPct val="0"/>
                </a:spcAft>
                <a:tabLst>
                  <a:tab pos="288925" algn="l"/>
                </a:tabLst>
                <a:defRPr>
                  <a:solidFill>
                    <a:schemeClr val="tx1"/>
                  </a:solidFill>
                  <a:latin typeface="Arial" panose="020B0604020202020204" pitchFamily="34" charset="0"/>
                </a:defRPr>
              </a:lvl4pPr>
              <a:lvl5pPr eaLnBrk="0" fontAlgn="base" hangingPunct="0">
                <a:spcBef>
                  <a:spcPct val="0"/>
                </a:spcBef>
                <a:spcAft>
                  <a:spcPct val="0"/>
                </a:spcAft>
                <a:tabLst>
                  <a:tab pos="288925" algn="l"/>
                </a:tabLst>
                <a:defRPr>
                  <a:solidFill>
                    <a:schemeClr val="tx1"/>
                  </a:solidFill>
                  <a:latin typeface="Arial" panose="020B0604020202020204" pitchFamily="34" charset="0"/>
                </a:defRPr>
              </a:lvl5pPr>
              <a:lvl6pPr eaLnBrk="0" fontAlgn="base" hangingPunct="0">
                <a:spcBef>
                  <a:spcPct val="0"/>
                </a:spcBef>
                <a:spcAft>
                  <a:spcPct val="0"/>
                </a:spcAft>
                <a:tabLst>
                  <a:tab pos="288925" algn="l"/>
                </a:tabLst>
                <a:defRPr>
                  <a:solidFill>
                    <a:schemeClr val="tx1"/>
                  </a:solidFill>
                  <a:latin typeface="Arial" panose="020B0604020202020204" pitchFamily="34" charset="0"/>
                </a:defRPr>
              </a:lvl6pPr>
              <a:lvl7pPr eaLnBrk="0" fontAlgn="base" hangingPunct="0">
                <a:spcBef>
                  <a:spcPct val="0"/>
                </a:spcBef>
                <a:spcAft>
                  <a:spcPct val="0"/>
                </a:spcAft>
                <a:tabLst>
                  <a:tab pos="288925" algn="l"/>
                </a:tabLst>
                <a:defRPr>
                  <a:solidFill>
                    <a:schemeClr val="tx1"/>
                  </a:solidFill>
                  <a:latin typeface="Arial" panose="020B0604020202020204" pitchFamily="34" charset="0"/>
                </a:defRPr>
              </a:lvl7pPr>
              <a:lvl8pPr eaLnBrk="0" fontAlgn="base" hangingPunct="0">
                <a:spcBef>
                  <a:spcPct val="0"/>
                </a:spcBef>
                <a:spcAft>
                  <a:spcPct val="0"/>
                </a:spcAft>
                <a:tabLst>
                  <a:tab pos="288925" algn="l"/>
                </a:tabLst>
                <a:defRPr>
                  <a:solidFill>
                    <a:schemeClr val="tx1"/>
                  </a:solidFill>
                  <a:latin typeface="Arial" panose="020B0604020202020204" pitchFamily="34" charset="0"/>
                </a:defRPr>
              </a:lvl8pPr>
              <a:lvl9pPr eaLnBrk="0" fontAlgn="base" hangingPunct="0">
                <a:spcBef>
                  <a:spcPct val="0"/>
                </a:spcBef>
                <a:spcAft>
                  <a:spcPct val="0"/>
                </a:spcAft>
                <a:tabLst>
                  <a:tab pos="28892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8925" algn="l"/>
                </a:tabLst>
              </a:pPr>
              <a:r>
                <a:rPr kumimoji="0" lang="en-GB" altLang="en-US" sz="1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Organizational Functions</a:t>
              </a:r>
              <a:endParaRPr kumimoji="0" lang="en-GB" altLang="en-US" sz="1800" b="0" i="0" u="none" strike="noStrike" cap="none" normalizeH="0" baseline="0" dirty="0">
                <a:ln>
                  <a:noFill/>
                </a:ln>
                <a:solidFill>
                  <a:schemeClr val="bg1"/>
                </a:solidFill>
                <a:effectLst/>
                <a:latin typeface="Arial" panose="020B0604020202020204" pitchFamily="34" charset="0"/>
              </a:endParaRPr>
            </a:p>
          </p:txBody>
        </p:sp>
        <p:sp>
          <p:nvSpPr>
            <p:cNvPr id="45" name="Rectangle: Rounded Corners 80995">
              <a:extLst>
                <a:ext uri="{FF2B5EF4-FFF2-40B4-BE49-F238E27FC236}">
                  <a16:creationId xmlns:a16="http://schemas.microsoft.com/office/drawing/2014/main" id="{035A6E21-F879-4A9C-971B-8964F26AE825}"/>
                </a:ext>
              </a:extLst>
            </p:cNvPr>
            <p:cNvSpPr>
              <a:spLocks noChangeArrowheads="1"/>
            </p:cNvSpPr>
            <p:nvPr/>
          </p:nvSpPr>
          <p:spPr bwMode="auto">
            <a:xfrm>
              <a:off x="2049901" y="4170879"/>
              <a:ext cx="1763014" cy="333375"/>
            </a:xfrm>
            <a:prstGeom prst="roundRect">
              <a:avLst>
                <a:gd name="adj" fmla="val 16667"/>
              </a:avLst>
            </a:prstGeom>
            <a:solidFill>
              <a:srgbClr val="00B0F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lvl1pPr eaLnBrk="0" fontAlgn="base" hangingPunct="0">
                <a:spcBef>
                  <a:spcPct val="0"/>
                </a:spcBef>
                <a:spcAft>
                  <a:spcPct val="0"/>
                </a:spcAft>
                <a:tabLst>
                  <a:tab pos="288925" algn="l"/>
                </a:tabLst>
                <a:defRPr>
                  <a:solidFill>
                    <a:schemeClr val="tx1"/>
                  </a:solidFill>
                  <a:latin typeface="Arial" panose="020B0604020202020204" pitchFamily="34" charset="0"/>
                </a:defRPr>
              </a:lvl1pPr>
              <a:lvl2pPr eaLnBrk="0" fontAlgn="base" hangingPunct="0">
                <a:spcBef>
                  <a:spcPct val="0"/>
                </a:spcBef>
                <a:spcAft>
                  <a:spcPct val="0"/>
                </a:spcAft>
                <a:tabLst>
                  <a:tab pos="288925" algn="l"/>
                </a:tabLst>
                <a:defRPr>
                  <a:solidFill>
                    <a:schemeClr val="tx1"/>
                  </a:solidFill>
                  <a:latin typeface="Arial" panose="020B0604020202020204" pitchFamily="34" charset="0"/>
                </a:defRPr>
              </a:lvl2pPr>
              <a:lvl3pPr eaLnBrk="0" fontAlgn="base" hangingPunct="0">
                <a:spcBef>
                  <a:spcPct val="0"/>
                </a:spcBef>
                <a:spcAft>
                  <a:spcPct val="0"/>
                </a:spcAft>
                <a:tabLst>
                  <a:tab pos="288925" algn="l"/>
                </a:tabLst>
                <a:defRPr>
                  <a:solidFill>
                    <a:schemeClr val="tx1"/>
                  </a:solidFill>
                  <a:latin typeface="Arial" panose="020B0604020202020204" pitchFamily="34" charset="0"/>
                </a:defRPr>
              </a:lvl3pPr>
              <a:lvl4pPr eaLnBrk="0" fontAlgn="base" hangingPunct="0">
                <a:spcBef>
                  <a:spcPct val="0"/>
                </a:spcBef>
                <a:spcAft>
                  <a:spcPct val="0"/>
                </a:spcAft>
                <a:tabLst>
                  <a:tab pos="288925" algn="l"/>
                </a:tabLst>
                <a:defRPr>
                  <a:solidFill>
                    <a:schemeClr val="tx1"/>
                  </a:solidFill>
                  <a:latin typeface="Arial" panose="020B0604020202020204" pitchFamily="34" charset="0"/>
                </a:defRPr>
              </a:lvl4pPr>
              <a:lvl5pPr eaLnBrk="0" fontAlgn="base" hangingPunct="0">
                <a:spcBef>
                  <a:spcPct val="0"/>
                </a:spcBef>
                <a:spcAft>
                  <a:spcPct val="0"/>
                </a:spcAft>
                <a:tabLst>
                  <a:tab pos="288925" algn="l"/>
                </a:tabLst>
                <a:defRPr>
                  <a:solidFill>
                    <a:schemeClr val="tx1"/>
                  </a:solidFill>
                  <a:latin typeface="Arial" panose="020B0604020202020204" pitchFamily="34" charset="0"/>
                </a:defRPr>
              </a:lvl5pPr>
              <a:lvl6pPr eaLnBrk="0" fontAlgn="base" hangingPunct="0">
                <a:spcBef>
                  <a:spcPct val="0"/>
                </a:spcBef>
                <a:spcAft>
                  <a:spcPct val="0"/>
                </a:spcAft>
                <a:tabLst>
                  <a:tab pos="288925" algn="l"/>
                </a:tabLst>
                <a:defRPr>
                  <a:solidFill>
                    <a:schemeClr val="tx1"/>
                  </a:solidFill>
                  <a:latin typeface="Arial" panose="020B0604020202020204" pitchFamily="34" charset="0"/>
                </a:defRPr>
              </a:lvl6pPr>
              <a:lvl7pPr eaLnBrk="0" fontAlgn="base" hangingPunct="0">
                <a:spcBef>
                  <a:spcPct val="0"/>
                </a:spcBef>
                <a:spcAft>
                  <a:spcPct val="0"/>
                </a:spcAft>
                <a:tabLst>
                  <a:tab pos="288925" algn="l"/>
                </a:tabLst>
                <a:defRPr>
                  <a:solidFill>
                    <a:schemeClr val="tx1"/>
                  </a:solidFill>
                  <a:latin typeface="Arial" panose="020B0604020202020204" pitchFamily="34" charset="0"/>
                </a:defRPr>
              </a:lvl7pPr>
              <a:lvl8pPr eaLnBrk="0" fontAlgn="base" hangingPunct="0">
                <a:spcBef>
                  <a:spcPct val="0"/>
                </a:spcBef>
                <a:spcAft>
                  <a:spcPct val="0"/>
                </a:spcAft>
                <a:tabLst>
                  <a:tab pos="288925" algn="l"/>
                </a:tabLst>
                <a:defRPr>
                  <a:solidFill>
                    <a:schemeClr val="tx1"/>
                  </a:solidFill>
                  <a:latin typeface="Arial" panose="020B0604020202020204" pitchFamily="34" charset="0"/>
                </a:defRPr>
              </a:lvl8pPr>
              <a:lvl9pPr eaLnBrk="0" fontAlgn="base" hangingPunct="0">
                <a:spcBef>
                  <a:spcPct val="0"/>
                </a:spcBef>
                <a:spcAft>
                  <a:spcPct val="0"/>
                </a:spcAft>
                <a:tabLst>
                  <a:tab pos="28892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8925" algn="l"/>
                </a:tabLst>
              </a:pPr>
              <a:r>
                <a:rPr kumimoji="0" lang="en-GB" altLang="en-US" sz="1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Gender Parity</a:t>
              </a:r>
              <a:endParaRPr kumimoji="0" lang="en-GB" altLang="en-US" sz="1800" b="0" i="0" u="none" strike="noStrike" cap="none" normalizeH="0" baseline="0" dirty="0">
                <a:ln>
                  <a:noFill/>
                </a:ln>
                <a:solidFill>
                  <a:schemeClr val="bg1"/>
                </a:solidFill>
                <a:effectLst/>
                <a:latin typeface="Arial" panose="020B0604020202020204" pitchFamily="34" charset="0"/>
              </a:endParaRPr>
            </a:p>
          </p:txBody>
        </p:sp>
      </p:grpSp>
      <p:sp>
        <p:nvSpPr>
          <p:cNvPr id="38" name="Rectangle 37">
            <a:extLst>
              <a:ext uri="{FF2B5EF4-FFF2-40B4-BE49-F238E27FC236}">
                <a16:creationId xmlns:a16="http://schemas.microsoft.com/office/drawing/2014/main" id="{0BA06493-4BC0-4BAC-AF32-E6EEBF5D81B4}"/>
              </a:ext>
            </a:extLst>
          </p:cNvPr>
          <p:cNvSpPr>
            <a:spLocks/>
          </p:cNvSpPr>
          <p:nvPr/>
        </p:nvSpPr>
        <p:spPr>
          <a:xfrm>
            <a:off x="0" y="613545"/>
            <a:ext cx="12192000" cy="609329"/>
          </a:xfrm>
          <a:prstGeom prst="rect">
            <a:avLst/>
          </a:prstGeom>
          <a:solidFill>
            <a:srgbClr val="00B0F0">
              <a:alpha val="90000"/>
            </a:srgb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200" dirty="0">
              <a:solidFill>
                <a:schemeClr val="tx1"/>
              </a:solidFill>
            </a:endParaRPr>
          </a:p>
        </p:txBody>
      </p:sp>
      <p:sp>
        <p:nvSpPr>
          <p:cNvPr id="44" name="Title 1"/>
          <p:cNvSpPr txBox="1">
            <a:spLocks/>
          </p:cNvSpPr>
          <p:nvPr/>
        </p:nvSpPr>
        <p:spPr>
          <a:xfrm>
            <a:off x="838200" y="25542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rPr>
              <a:t>Benefit Categories </a:t>
            </a:r>
          </a:p>
        </p:txBody>
      </p:sp>
      <p:sp>
        <p:nvSpPr>
          <p:cNvPr id="46" name="TextBox 45"/>
          <p:cNvSpPr txBox="1"/>
          <p:nvPr/>
        </p:nvSpPr>
        <p:spPr>
          <a:xfrm>
            <a:off x="428550" y="1383949"/>
            <a:ext cx="11639700" cy="1477328"/>
          </a:xfrm>
          <a:prstGeom prst="rect">
            <a:avLst/>
          </a:prstGeom>
          <a:noFill/>
        </p:spPr>
        <p:txBody>
          <a:bodyPr wrap="square" rtlCol="0">
            <a:spAutoFit/>
          </a:bodyPr>
          <a:lstStyle/>
          <a:p>
            <a:r>
              <a:rPr lang="en-US" b="1" i="1" dirty="0"/>
              <a:t>Guidance: </a:t>
            </a:r>
            <a:r>
              <a:rPr lang="en-US" i="1" dirty="0"/>
              <a:t>Reform initiatives, and the benefits they deliver, derive their legitimacy from three interlinked sources: (a) the overall strategic vision for UN reform (b) the individual objectives of the reform pillars and (c) the organizational objectives of each organization.</a:t>
            </a:r>
          </a:p>
          <a:p>
            <a:endParaRPr lang="en-US" i="1" dirty="0"/>
          </a:p>
          <a:p>
            <a:r>
              <a:rPr lang="en-US" i="1" dirty="0"/>
              <a:t>Consider the information below to explain how the reform project you are exploring will contribute to the overall objectives</a:t>
            </a:r>
            <a:endParaRPr lang="en-US" sz="3200" i="1" dirty="0"/>
          </a:p>
        </p:txBody>
      </p:sp>
      <p:sp>
        <p:nvSpPr>
          <p:cNvPr id="6" name="Footer Placeholder 5"/>
          <p:cNvSpPr>
            <a:spLocks noGrp="1"/>
          </p:cNvSpPr>
          <p:nvPr>
            <p:ph type="ftr" sz="quarter" idx="11"/>
          </p:nvPr>
        </p:nvSpPr>
        <p:spPr/>
        <p:txBody>
          <a:bodyPr/>
          <a:lstStyle/>
          <a:p>
            <a:r>
              <a:rPr lang="en-US" dirty="0"/>
              <a:t>Project Level - IDENTIFY</a:t>
            </a:r>
          </a:p>
        </p:txBody>
      </p:sp>
      <p:sp>
        <p:nvSpPr>
          <p:cNvPr id="7" name="Slide Number Placeholder 6"/>
          <p:cNvSpPr>
            <a:spLocks noGrp="1"/>
          </p:cNvSpPr>
          <p:nvPr>
            <p:ph type="sldNum" sz="quarter" idx="12"/>
          </p:nvPr>
        </p:nvSpPr>
        <p:spPr/>
        <p:txBody>
          <a:bodyPr/>
          <a:lstStyle/>
          <a:p>
            <a:fld id="{0F66ABB8-04C3-4C94-9E72-B64D4E761321}" type="slidenum">
              <a:rPr lang="en-US" smtClean="0"/>
              <a:t>6</a:t>
            </a:fld>
            <a:endParaRPr lang="en-US"/>
          </a:p>
        </p:txBody>
      </p:sp>
    </p:spTree>
    <p:extLst>
      <p:ext uri="{BB962C8B-B14F-4D97-AF65-F5344CB8AC3E}">
        <p14:creationId xmlns:p14="http://schemas.microsoft.com/office/powerpoint/2010/main" val="2028430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B9A268B-935F-489A-B942-B37D1D7301EE}"/>
              </a:ext>
            </a:extLst>
          </p:cNvPr>
          <p:cNvGraphicFramePr>
            <a:graphicFrameLocks noGrp="1"/>
          </p:cNvGraphicFramePr>
          <p:nvPr>
            <p:extLst/>
          </p:nvPr>
        </p:nvGraphicFramePr>
        <p:xfrm>
          <a:off x="2032000" y="467996"/>
          <a:ext cx="8128000" cy="521974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997044702"/>
                    </a:ext>
                  </a:extLst>
                </a:gridCol>
                <a:gridCol w="4064000">
                  <a:extLst>
                    <a:ext uri="{9D8B030D-6E8A-4147-A177-3AD203B41FA5}">
                      <a16:colId xmlns:a16="http://schemas.microsoft.com/office/drawing/2014/main" val="913010815"/>
                    </a:ext>
                  </a:extLst>
                </a:gridCol>
              </a:tblGrid>
              <a:tr h="2609870">
                <a:tc>
                  <a:txBody>
                    <a:bodyPr/>
                    <a:lstStyle/>
                    <a:p>
                      <a:endParaRPr lang="en-US" dirty="0"/>
                    </a:p>
                  </a:txBody>
                  <a:tcPr>
                    <a:solidFill>
                      <a:srgbClr val="FFC000"/>
                    </a:solidFill>
                  </a:tcPr>
                </a:tc>
                <a:tc>
                  <a:txBody>
                    <a:bodyPr/>
                    <a:lstStyle/>
                    <a:p>
                      <a:endParaRPr lang="en-US" dirty="0"/>
                    </a:p>
                  </a:txBody>
                  <a:tcPr>
                    <a:solidFill>
                      <a:srgbClr val="00FF00"/>
                    </a:solidFill>
                  </a:tcPr>
                </a:tc>
                <a:extLst>
                  <a:ext uri="{0D108BD9-81ED-4DB2-BD59-A6C34878D82A}">
                    <a16:rowId xmlns:a16="http://schemas.microsoft.com/office/drawing/2014/main" val="1269160810"/>
                  </a:ext>
                </a:extLst>
              </a:tr>
              <a:tr h="2609870">
                <a:tc>
                  <a:txBody>
                    <a:bodyPr/>
                    <a:lstStyle/>
                    <a:p>
                      <a:endParaRPr lang="en-US" dirty="0"/>
                    </a:p>
                  </a:txBody>
                  <a:tcPr>
                    <a:solidFill>
                      <a:srgbClr val="FF0000"/>
                    </a:solidFill>
                  </a:tcPr>
                </a:tc>
                <a:tc>
                  <a:txBody>
                    <a:bodyPr/>
                    <a:lstStyle/>
                    <a:p>
                      <a:endParaRPr lang="en-US" dirty="0"/>
                    </a:p>
                  </a:txBody>
                  <a:tcPr>
                    <a:solidFill>
                      <a:srgbClr val="FFC000"/>
                    </a:solidFill>
                  </a:tcPr>
                </a:tc>
                <a:extLst>
                  <a:ext uri="{0D108BD9-81ED-4DB2-BD59-A6C34878D82A}">
                    <a16:rowId xmlns:a16="http://schemas.microsoft.com/office/drawing/2014/main" val="1030374348"/>
                  </a:ext>
                </a:extLst>
              </a:tr>
            </a:tbl>
          </a:graphicData>
        </a:graphic>
      </p:graphicFrame>
      <p:sp>
        <p:nvSpPr>
          <p:cNvPr id="3" name="Arrow: Up 2">
            <a:extLst>
              <a:ext uri="{FF2B5EF4-FFF2-40B4-BE49-F238E27FC236}">
                <a16:creationId xmlns:a16="http://schemas.microsoft.com/office/drawing/2014/main" id="{90868B03-E1AC-4D28-BFF5-1ACABF3281F7}"/>
              </a:ext>
            </a:extLst>
          </p:cNvPr>
          <p:cNvSpPr/>
          <p:nvPr/>
        </p:nvSpPr>
        <p:spPr>
          <a:xfrm>
            <a:off x="687897" y="467997"/>
            <a:ext cx="780176" cy="5219740"/>
          </a:xfrm>
          <a:prstGeom prs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Ease of implementation</a:t>
            </a:r>
          </a:p>
        </p:txBody>
      </p:sp>
      <p:sp>
        <p:nvSpPr>
          <p:cNvPr id="4" name="Arrow: Up 3">
            <a:extLst>
              <a:ext uri="{FF2B5EF4-FFF2-40B4-BE49-F238E27FC236}">
                <a16:creationId xmlns:a16="http://schemas.microsoft.com/office/drawing/2014/main" id="{76B9FC43-BFBA-479A-9D09-3FDD0240E920}"/>
              </a:ext>
            </a:extLst>
          </p:cNvPr>
          <p:cNvSpPr/>
          <p:nvPr/>
        </p:nvSpPr>
        <p:spPr>
          <a:xfrm rot="5400000">
            <a:off x="5705912" y="2366162"/>
            <a:ext cx="780176" cy="8127999"/>
          </a:xfrm>
          <a:prstGeom prs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Potential benefits / return</a:t>
            </a:r>
          </a:p>
        </p:txBody>
      </p:sp>
      <p:sp>
        <p:nvSpPr>
          <p:cNvPr id="5" name="TextBox 4">
            <a:extLst>
              <a:ext uri="{FF2B5EF4-FFF2-40B4-BE49-F238E27FC236}">
                <a16:creationId xmlns:a16="http://schemas.microsoft.com/office/drawing/2014/main" id="{1A725141-38F7-4B23-9A2E-2823AC848177}"/>
              </a:ext>
            </a:extLst>
          </p:cNvPr>
          <p:cNvSpPr txBox="1"/>
          <p:nvPr/>
        </p:nvSpPr>
        <p:spPr>
          <a:xfrm>
            <a:off x="1342567" y="5385732"/>
            <a:ext cx="945763" cy="369332"/>
          </a:xfrm>
          <a:prstGeom prst="rect">
            <a:avLst/>
          </a:prstGeom>
          <a:noFill/>
        </p:spPr>
        <p:txBody>
          <a:bodyPr wrap="square" rtlCol="0">
            <a:spAutoFit/>
          </a:bodyPr>
          <a:lstStyle/>
          <a:p>
            <a:r>
              <a:rPr lang="en-US" dirty="0"/>
              <a:t>HARD</a:t>
            </a:r>
          </a:p>
        </p:txBody>
      </p:sp>
      <p:sp>
        <p:nvSpPr>
          <p:cNvPr id="6" name="TextBox 5">
            <a:extLst>
              <a:ext uri="{FF2B5EF4-FFF2-40B4-BE49-F238E27FC236}">
                <a16:creationId xmlns:a16="http://schemas.microsoft.com/office/drawing/2014/main" id="{33F06427-5BEE-45A7-A261-CD508C21A422}"/>
              </a:ext>
            </a:extLst>
          </p:cNvPr>
          <p:cNvSpPr txBox="1"/>
          <p:nvPr/>
        </p:nvSpPr>
        <p:spPr>
          <a:xfrm>
            <a:off x="1947644" y="5755064"/>
            <a:ext cx="681372" cy="369332"/>
          </a:xfrm>
          <a:prstGeom prst="rect">
            <a:avLst/>
          </a:prstGeom>
          <a:noFill/>
        </p:spPr>
        <p:txBody>
          <a:bodyPr wrap="square" rtlCol="0">
            <a:spAutoFit/>
          </a:bodyPr>
          <a:lstStyle/>
          <a:p>
            <a:r>
              <a:rPr lang="en-US" dirty="0"/>
              <a:t>LOW</a:t>
            </a:r>
          </a:p>
        </p:txBody>
      </p:sp>
      <p:sp>
        <p:nvSpPr>
          <p:cNvPr id="7" name="TextBox 6">
            <a:extLst>
              <a:ext uri="{FF2B5EF4-FFF2-40B4-BE49-F238E27FC236}">
                <a16:creationId xmlns:a16="http://schemas.microsoft.com/office/drawing/2014/main" id="{DC3E2B65-3661-4F81-BC7D-197BF68710DA}"/>
              </a:ext>
            </a:extLst>
          </p:cNvPr>
          <p:cNvSpPr txBox="1"/>
          <p:nvPr/>
        </p:nvSpPr>
        <p:spPr>
          <a:xfrm>
            <a:off x="1350628" y="364272"/>
            <a:ext cx="681372" cy="369332"/>
          </a:xfrm>
          <a:prstGeom prst="rect">
            <a:avLst/>
          </a:prstGeom>
          <a:noFill/>
        </p:spPr>
        <p:txBody>
          <a:bodyPr wrap="square" rtlCol="0">
            <a:spAutoFit/>
          </a:bodyPr>
          <a:lstStyle/>
          <a:p>
            <a:r>
              <a:rPr lang="en-US" dirty="0"/>
              <a:t>EASY</a:t>
            </a:r>
          </a:p>
        </p:txBody>
      </p:sp>
      <p:sp>
        <p:nvSpPr>
          <p:cNvPr id="8" name="TextBox 7">
            <a:extLst>
              <a:ext uri="{FF2B5EF4-FFF2-40B4-BE49-F238E27FC236}">
                <a16:creationId xmlns:a16="http://schemas.microsoft.com/office/drawing/2014/main" id="{56D65F95-B5A5-47BC-B37F-0054B882C605}"/>
              </a:ext>
            </a:extLst>
          </p:cNvPr>
          <p:cNvSpPr txBox="1"/>
          <p:nvPr/>
        </p:nvSpPr>
        <p:spPr>
          <a:xfrm>
            <a:off x="9562984" y="5687736"/>
            <a:ext cx="681372" cy="369332"/>
          </a:xfrm>
          <a:prstGeom prst="rect">
            <a:avLst/>
          </a:prstGeom>
          <a:noFill/>
        </p:spPr>
        <p:txBody>
          <a:bodyPr wrap="square" rtlCol="0">
            <a:spAutoFit/>
          </a:bodyPr>
          <a:lstStyle/>
          <a:p>
            <a:r>
              <a:rPr lang="en-US" dirty="0"/>
              <a:t>HIGH</a:t>
            </a:r>
          </a:p>
        </p:txBody>
      </p:sp>
      <p:sp>
        <p:nvSpPr>
          <p:cNvPr id="9" name="TextBox 8">
            <a:extLst>
              <a:ext uri="{FF2B5EF4-FFF2-40B4-BE49-F238E27FC236}">
                <a16:creationId xmlns:a16="http://schemas.microsoft.com/office/drawing/2014/main" id="{E75023F1-AA4C-4A9A-BBD0-1880A0F12ADA}"/>
              </a:ext>
            </a:extLst>
          </p:cNvPr>
          <p:cNvSpPr txBox="1"/>
          <p:nvPr/>
        </p:nvSpPr>
        <p:spPr>
          <a:xfrm>
            <a:off x="2032000" y="523122"/>
            <a:ext cx="1625600" cy="923330"/>
          </a:xfrm>
          <a:prstGeom prst="rect">
            <a:avLst/>
          </a:prstGeom>
          <a:noFill/>
        </p:spPr>
        <p:txBody>
          <a:bodyPr wrap="square" rtlCol="0">
            <a:spAutoFit/>
          </a:bodyPr>
          <a:lstStyle/>
          <a:p>
            <a:r>
              <a:rPr lang="en-US" dirty="0"/>
              <a:t>Easy to implement / low benefit</a:t>
            </a:r>
          </a:p>
        </p:txBody>
      </p:sp>
      <p:sp>
        <p:nvSpPr>
          <p:cNvPr id="10" name="TextBox 9">
            <a:extLst>
              <a:ext uri="{FF2B5EF4-FFF2-40B4-BE49-F238E27FC236}">
                <a16:creationId xmlns:a16="http://schemas.microsoft.com/office/drawing/2014/main" id="{AA4D6EC1-FE49-4D9F-BFDE-06E2DA45ADAC}"/>
              </a:ext>
            </a:extLst>
          </p:cNvPr>
          <p:cNvSpPr txBox="1"/>
          <p:nvPr/>
        </p:nvSpPr>
        <p:spPr>
          <a:xfrm>
            <a:off x="2032000" y="4714551"/>
            <a:ext cx="1625600" cy="923330"/>
          </a:xfrm>
          <a:prstGeom prst="rect">
            <a:avLst/>
          </a:prstGeom>
          <a:noFill/>
        </p:spPr>
        <p:txBody>
          <a:bodyPr wrap="square" rtlCol="0">
            <a:spAutoFit/>
          </a:bodyPr>
          <a:lstStyle/>
          <a:p>
            <a:r>
              <a:rPr lang="en-US" dirty="0"/>
              <a:t>Hard to implement / low benefit</a:t>
            </a:r>
          </a:p>
        </p:txBody>
      </p:sp>
      <p:sp>
        <p:nvSpPr>
          <p:cNvPr id="11" name="TextBox 10">
            <a:extLst>
              <a:ext uri="{FF2B5EF4-FFF2-40B4-BE49-F238E27FC236}">
                <a16:creationId xmlns:a16="http://schemas.microsoft.com/office/drawing/2014/main" id="{15824DD9-C636-4BB9-9727-CAE66C4D2E38}"/>
              </a:ext>
            </a:extLst>
          </p:cNvPr>
          <p:cNvSpPr txBox="1"/>
          <p:nvPr/>
        </p:nvSpPr>
        <p:spPr>
          <a:xfrm>
            <a:off x="8534400" y="4714551"/>
            <a:ext cx="1625600" cy="923330"/>
          </a:xfrm>
          <a:prstGeom prst="rect">
            <a:avLst/>
          </a:prstGeom>
          <a:noFill/>
        </p:spPr>
        <p:txBody>
          <a:bodyPr wrap="square" rtlCol="0">
            <a:spAutoFit/>
          </a:bodyPr>
          <a:lstStyle/>
          <a:p>
            <a:r>
              <a:rPr lang="en-US" dirty="0"/>
              <a:t>Hard to implement / high benefit</a:t>
            </a:r>
          </a:p>
        </p:txBody>
      </p:sp>
      <p:sp>
        <p:nvSpPr>
          <p:cNvPr id="12" name="TextBox 11">
            <a:extLst>
              <a:ext uri="{FF2B5EF4-FFF2-40B4-BE49-F238E27FC236}">
                <a16:creationId xmlns:a16="http://schemas.microsoft.com/office/drawing/2014/main" id="{E93C47B3-1F03-4F33-81EB-53C421AA5786}"/>
              </a:ext>
            </a:extLst>
          </p:cNvPr>
          <p:cNvSpPr txBox="1"/>
          <p:nvPr/>
        </p:nvSpPr>
        <p:spPr>
          <a:xfrm>
            <a:off x="8534400" y="509998"/>
            <a:ext cx="1625600" cy="923330"/>
          </a:xfrm>
          <a:prstGeom prst="rect">
            <a:avLst/>
          </a:prstGeom>
          <a:noFill/>
        </p:spPr>
        <p:txBody>
          <a:bodyPr wrap="square" rtlCol="0">
            <a:spAutoFit/>
          </a:bodyPr>
          <a:lstStyle/>
          <a:p>
            <a:r>
              <a:rPr lang="en-US" dirty="0"/>
              <a:t>Easy to implement / high benefit</a:t>
            </a:r>
          </a:p>
        </p:txBody>
      </p:sp>
      <p:sp>
        <p:nvSpPr>
          <p:cNvPr id="13" name="TextBox 12">
            <a:extLst>
              <a:ext uri="{FF2B5EF4-FFF2-40B4-BE49-F238E27FC236}">
                <a16:creationId xmlns:a16="http://schemas.microsoft.com/office/drawing/2014/main" id="{74642F17-D43C-4041-ABC2-EA77692C8618}"/>
              </a:ext>
            </a:extLst>
          </p:cNvPr>
          <p:cNvSpPr txBox="1"/>
          <p:nvPr/>
        </p:nvSpPr>
        <p:spPr>
          <a:xfrm>
            <a:off x="2765571" y="26481"/>
            <a:ext cx="6660858" cy="493981"/>
          </a:xfrm>
          <a:prstGeom prst="rect">
            <a:avLst/>
          </a:prstGeom>
          <a:noFill/>
        </p:spPr>
        <p:txBody>
          <a:bodyPr wrap="square" rtlCol="0">
            <a:spAutoFit/>
          </a:bodyPr>
          <a:lstStyle/>
          <a:p>
            <a:pPr algn="ctr">
              <a:lnSpc>
                <a:spcPct val="90000"/>
              </a:lnSpc>
              <a:spcBef>
                <a:spcPct val="0"/>
              </a:spcBef>
            </a:pPr>
            <a:r>
              <a:rPr lang="en-US" sz="2900" dirty="0">
                <a:solidFill>
                  <a:schemeClr val="accent1"/>
                </a:solidFill>
                <a:ea typeface="+mj-ea"/>
              </a:rPr>
              <a:t>Prioritization  matrix - ‘benefits’</a:t>
            </a:r>
          </a:p>
        </p:txBody>
      </p:sp>
      <p:sp>
        <p:nvSpPr>
          <p:cNvPr id="14" name="TextBox 13">
            <a:extLst>
              <a:ext uri="{FF2B5EF4-FFF2-40B4-BE49-F238E27FC236}">
                <a16:creationId xmlns:a16="http://schemas.microsoft.com/office/drawing/2014/main" id="{17484A0A-EAB4-4D99-A5C3-DDD7AA8A30A3}"/>
              </a:ext>
            </a:extLst>
          </p:cNvPr>
          <p:cNvSpPr txBox="1"/>
          <p:nvPr/>
        </p:nvSpPr>
        <p:spPr>
          <a:xfrm>
            <a:off x="5063706" y="2708534"/>
            <a:ext cx="1109932" cy="369332"/>
          </a:xfrm>
          <a:prstGeom prst="rect">
            <a:avLst/>
          </a:prstGeom>
          <a:noFill/>
        </p:spPr>
        <p:txBody>
          <a:bodyPr wrap="square" rtlCol="0">
            <a:spAutoFit/>
          </a:bodyPr>
          <a:lstStyle/>
          <a:p>
            <a:r>
              <a:rPr lang="en-US" b="1" dirty="0"/>
              <a:t>Consider</a:t>
            </a:r>
          </a:p>
        </p:txBody>
      </p:sp>
      <p:sp>
        <p:nvSpPr>
          <p:cNvPr id="15" name="TextBox 14">
            <a:extLst>
              <a:ext uri="{FF2B5EF4-FFF2-40B4-BE49-F238E27FC236}">
                <a16:creationId xmlns:a16="http://schemas.microsoft.com/office/drawing/2014/main" id="{9FC68EFE-4543-466C-9096-568B339647B0}"/>
              </a:ext>
            </a:extLst>
          </p:cNvPr>
          <p:cNvSpPr txBox="1"/>
          <p:nvPr/>
        </p:nvSpPr>
        <p:spPr>
          <a:xfrm>
            <a:off x="6096000" y="3059668"/>
            <a:ext cx="1109932" cy="369332"/>
          </a:xfrm>
          <a:prstGeom prst="rect">
            <a:avLst/>
          </a:prstGeom>
          <a:noFill/>
        </p:spPr>
        <p:txBody>
          <a:bodyPr wrap="square" rtlCol="0">
            <a:spAutoFit/>
          </a:bodyPr>
          <a:lstStyle/>
          <a:p>
            <a:r>
              <a:rPr lang="en-US" b="1" dirty="0"/>
              <a:t>Consider</a:t>
            </a:r>
          </a:p>
        </p:txBody>
      </p:sp>
      <p:sp>
        <p:nvSpPr>
          <p:cNvPr id="16" name="TextBox 15">
            <a:extLst>
              <a:ext uri="{FF2B5EF4-FFF2-40B4-BE49-F238E27FC236}">
                <a16:creationId xmlns:a16="http://schemas.microsoft.com/office/drawing/2014/main" id="{855FAAE4-88C7-4457-A13E-8CBC7DC2CD10}"/>
              </a:ext>
            </a:extLst>
          </p:cNvPr>
          <p:cNvSpPr txBox="1"/>
          <p:nvPr/>
        </p:nvSpPr>
        <p:spPr>
          <a:xfrm>
            <a:off x="5105884" y="3077866"/>
            <a:ext cx="1109932" cy="369332"/>
          </a:xfrm>
          <a:prstGeom prst="rect">
            <a:avLst/>
          </a:prstGeom>
          <a:noFill/>
        </p:spPr>
        <p:txBody>
          <a:bodyPr wrap="square" rtlCol="0">
            <a:spAutoFit/>
          </a:bodyPr>
          <a:lstStyle/>
          <a:p>
            <a:r>
              <a:rPr lang="en-US" b="1" dirty="0"/>
              <a:t>Stop</a:t>
            </a:r>
          </a:p>
        </p:txBody>
      </p:sp>
      <p:sp>
        <p:nvSpPr>
          <p:cNvPr id="17" name="TextBox 16">
            <a:extLst>
              <a:ext uri="{FF2B5EF4-FFF2-40B4-BE49-F238E27FC236}">
                <a16:creationId xmlns:a16="http://schemas.microsoft.com/office/drawing/2014/main" id="{3BE0FB0D-7434-4D35-8AC3-126B77426C83}"/>
              </a:ext>
            </a:extLst>
          </p:cNvPr>
          <p:cNvSpPr txBox="1"/>
          <p:nvPr/>
        </p:nvSpPr>
        <p:spPr>
          <a:xfrm>
            <a:off x="6096000" y="2698834"/>
            <a:ext cx="1109932" cy="369332"/>
          </a:xfrm>
          <a:prstGeom prst="rect">
            <a:avLst/>
          </a:prstGeom>
          <a:noFill/>
        </p:spPr>
        <p:txBody>
          <a:bodyPr wrap="square" rtlCol="0">
            <a:spAutoFit/>
          </a:bodyPr>
          <a:lstStyle/>
          <a:p>
            <a:r>
              <a:rPr lang="en-US" b="1" dirty="0"/>
              <a:t>Prioritize</a:t>
            </a:r>
          </a:p>
        </p:txBody>
      </p:sp>
      <p:sp>
        <p:nvSpPr>
          <p:cNvPr id="18" name="Rectangle: Rounded Corners 17">
            <a:extLst>
              <a:ext uri="{FF2B5EF4-FFF2-40B4-BE49-F238E27FC236}">
                <a16:creationId xmlns:a16="http://schemas.microsoft.com/office/drawing/2014/main" id="{D3A34666-6A27-4947-8D78-CFF162741741}"/>
              </a:ext>
            </a:extLst>
          </p:cNvPr>
          <p:cNvSpPr/>
          <p:nvPr/>
        </p:nvSpPr>
        <p:spPr>
          <a:xfrm>
            <a:off x="5020576" y="2532252"/>
            <a:ext cx="2142226" cy="10320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0450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4815E62-B656-4A7C-9C24-23919A416D81}"/>
              </a:ext>
            </a:extLst>
          </p:cNvPr>
          <p:cNvSpPr txBox="1">
            <a:spLocks/>
          </p:cNvSpPr>
          <p:nvPr/>
        </p:nvSpPr>
        <p:spPr bwMode="auto">
          <a:xfrm>
            <a:off x="538579" y="133833"/>
            <a:ext cx="8379842" cy="3140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eaLnBrk="1" fontAlgn="base" hangingPunct="1">
              <a:spcBef>
                <a:spcPct val="0"/>
              </a:spcBef>
              <a:spcAft>
                <a:spcPct val="0"/>
              </a:spcAft>
              <a:tabLst>
                <a:tab pos="269875" algn="l"/>
              </a:tabLst>
              <a:defRPr sz="2000" b="0"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pPr lvl="0">
              <a:defRPr/>
            </a:pPr>
            <a:r>
              <a:rPr lang="en-US" dirty="0">
                <a:solidFill>
                  <a:srgbClr val="0A84C0"/>
                </a:solidFill>
              </a:rPr>
              <a:t>Benefits Management – Identify Initiatives template (Final list) </a:t>
            </a:r>
          </a:p>
        </p:txBody>
      </p:sp>
      <p:sp>
        <p:nvSpPr>
          <p:cNvPr id="33" name="Marvintitletrackercircle">
            <a:extLst>
              <a:ext uri="{FF2B5EF4-FFF2-40B4-BE49-F238E27FC236}">
                <a16:creationId xmlns:a16="http://schemas.microsoft.com/office/drawing/2014/main" id="{3D9CCD24-1EDD-4BC8-9C55-3C919D55A018}"/>
              </a:ext>
            </a:extLst>
          </p:cNvPr>
          <p:cNvSpPr/>
          <p:nvPr>
            <p:custDataLst>
              <p:tags r:id="rId1"/>
            </p:custDataLst>
          </p:nvPr>
        </p:nvSpPr>
        <p:spPr>
          <a:xfrm>
            <a:off x="141575" y="125747"/>
            <a:ext cx="330200" cy="330200"/>
          </a:xfrm>
          <a:prstGeom prst="ellipse">
            <a:avLst/>
          </a:prstGeom>
          <a:solidFill>
            <a:srgbClr val="19B8F1"/>
          </a:solidFill>
          <a:ln w="9525" cmpd="sng">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000" b="1" dirty="0">
                <a:solidFill>
                  <a:schemeClr val="bg1"/>
                </a:solidFill>
                <a:latin typeface="Arial"/>
              </a:rPr>
              <a:t>2</a:t>
            </a:r>
            <a:endParaRPr kumimoji="0" lang="en-US" sz="2000" b="1" i="0" u="none" strike="noStrike" kern="1200" cap="none" spc="0" normalizeH="0" baseline="0" noProof="0" dirty="0">
              <a:ln>
                <a:noFill/>
              </a:ln>
              <a:solidFill>
                <a:schemeClr val="bg1"/>
              </a:solidFill>
              <a:effectLst/>
              <a:uLnTx/>
              <a:uFillTx/>
              <a:latin typeface="Arial"/>
            </a:endParaRPr>
          </a:p>
        </p:txBody>
      </p:sp>
      <p:sp>
        <p:nvSpPr>
          <p:cNvPr id="46" name="TextBox 45">
            <a:extLst>
              <a:ext uri="{FF2B5EF4-FFF2-40B4-BE49-F238E27FC236}">
                <a16:creationId xmlns:a16="http://schemas.microsoft.com/office/drawing/2014/main" id="{6BAE9D75-4029-436D-BB24-C26D4AB85512}"/>
              </a:ext>
            </a:extLst>
          </p:cNvPr>
          <p:cNvSpPr txBox="1"/>
          <p:nvPr/>
        </p:nvSpPr>
        <p:spPr>
          <a:xfrm>
            <a:off x="396635" y="1283733"/>
            <a:ext cx="1896930" cy="276999"/>
          </a:xfrm>
          <a:prstGeom prst="rect">
            <a:avLst/>
          </a:prstGeom>
          <a:noFill/>
        </p:spPr>
        <p:txBody>
          <a:bodyPr wrap="none" rtlCol="0">
            <a:spAutoFit/>
          </a:bodyPr>
          <a:lstStyle/>
          <a:p>
            <a:r>
              <a:rPr lang="en-US" sz="1200" b="1" dirty="0">
                <a:solidFill>
                  <a:srgbClr val="00B0F0"/>
                </a:solidFill>
              </a:rPr>
              <a:t>Potential project to pursue</a:t>
            </a:r>
          </a:p>
        </p:txBody>
      </p:sp>
      <p:sp>
        <p:nvSpPr>
          <p:cNvPr id="47" name="TextBox 46">
            <a:extLst>
              <a:ext uri="{FF2B5EF4-FFF2-40B4-BE49-F238E27FC236}">
                <a16:creationId xmlns:a16="http://schemas.microsoft.com/office/drawing/2014/main" id="{14F73FAA-ACB3-4A29-B855-CA7937C51E75}"/>
              </a:ext>
            </a:extLst>
          </p:cNvPr>
          <p:cNvSpPr txBox="1"/>
          <p:nvPr/>
        </p:nvSpPr>
        <p:spPr>
          <a:xfrm>
            <a:off x="2908252" y="1198521"/>
            <a:ext cx="2142923" cy="461665"/>
          </a:xfrm>
          <a:prstGeom prst="rect">
            <a:avLst/>
          </a:prstGeom>
          <a:noFill/>
        </p:spPr>
        <p:txBody>
          <a:bodyPr wrap="square" rtlCol="0">
            <a:spAutoFit/>
          </a:bodyPr>
          <a:lstStyle/>
          <a:p>
            <a:r>
              <a:rPr lang="en-US" sz="1200" b="1" dirty="0">
                <a:solidFill>
                  <a:srgbClr val="00B0F0"/>
                </a:solidFill>
              </a:rPr>
              <a:t>Contribution to overall objectives of UN reform:</a:t>
            </a:r>
          </a:p>
        </p:txBody>
      </p:sp>
      <p:sp>
        <p:nvSpPr>
          <p:cNvPr id="48" name="TextBox 47">
            <a:extLst>
              <a:ext uri="{FF2B5EF4-FFF2-40B4-BE49-F238E27FC236}">
                <a16:creationId xmlns:a16="http://schemas.microsoft.com/office/drawing/2014/main" id="{0657C059-2499-4D2F-B5A5-AFD6A4720995}"/>
              </a:ext>
            </a:extLst>
          </p:cNvPr>
          <p:cNvSpPr txBox="1"/>
          <p:nvPr/>
        </p:nvSpPr>
        <p:spPr>
          <a:xfrm>
            <a:off x="5101196" y="1210119"/>
            <a:ext cx="1927054" cy="276999"/>
          </a:xfrm>
          <a:prstGeom prst="rect">
            <a:avLst/>
          </a:prstGeom>
          <a:noFill/>
        </p:spPr>
        <p:txBody>
          <a:bodyPr wrap="square" rtlCol="0">
            <a:spAutoFit/>
          </a:bodyPr>
          <a:lstStyle/>
          <a:p>
            <a:r>
              <a:rPr lang="en-US" sz="1200" b="1" dirty="0">
                <a:solidFill>
                  <a:srgbClr val="00B0F0"/>
                </a:solidFill>
              </a:rPr>
              <a:t>Benefits categories</a:t>
            </a:r>
          </a:p>
        </p:txBody>
      </p:sp>
      <p:sp>
        <p:nvSpPr>
          <p:cNvPr id="49" name="TextBox 48">
            <a:extLst>
              <a:ext uri="{FF2B5EF4-FFF2-40B4-BE49-F238E27FC236}">
                <a16:creationId xmlns:a16="http://schemas.microsoft.com/office/drawing/2014/main" id="{060465F4-D8CA-4B6D-90CB-5F8665463194}"/>
              </a:ext>
            </a:extLst>
          </p:cNvPr>
          <p:cNvSpPr txBox="1"/>
          <p:nvPr/>
        </p:nvSpPr>
        <p:spPr>
          <a:xfrm>
            <a:off x="8856952" y="1171782"/>
            <a:ext cx="1738265" cy="461665"/>
          </a:xfrm>
          <a:prstGeom prst="rect">
            <a:avLst/>
          </a:prstGeom>
          <a:noFill/>
        </p:spPr>
        <p:txBody>
          <a:bodyPr wrap="square" rtlCol="0">
            <a:spAutoFit/>
          </a:bodyPr>
          <a:lstStyle/>
          <a:p>
            <a:r>
              <a:rPr lang="en-US" sz="1200" b="1" dirty="0">
                <a:solidFill>
                  <a:srgbClr val="00B0F0"/>
                </a:solidFill>
              </a:rPr>
              <a:t>Ease of implementation (Low / Medium / High)</a:t>
            </a:r>
          </a:p>
        </p:txBody>
      </p:sp>
      <p:sp>
        <p:nvSpPr>
          <p:cNvPr id="61" name="TextBox 60">
            <a:extLst>
              <a:ext uri="{FF2B5EF4-FFF2-40B4-BE49-F238E27FC236}">
                <a16:creationId xmlns:a16="http://schemas.microsoft.com/office/drawing/2014/main" id="{ADD9A6A1-72C6-4886-BCEE-697080891B72}"/>
              </a:ext>
            </a:extLst>
          </p:cNvPr>
          <p:cNvSpPr txBox="1"/>
          <p:nvPr/>
        </p:nvSpPr>
        <p:spPr>
          <a:xfrm>
            <a:off x="7078271" y="1167175"/>
            <a:ext cx="1940947" cy="461665"/>
          </a:xfrm>
          <a:prstGeom prst="rect">
            <a:avLst/>
          </a:prstGeom>
          <a:noFill/>
        </p:spPr>
        <p:txBody>
          <a:bodyPr wrap="square" rtlCol="0">
            <a:spAutoFit/>
          </a:bodyPr>
          <a:lstStyle/>
          <a:p>
            <a:r>
              <a:rPr lang="en-US" sz="1200" b="1" dirty="0">
                <a:solidFill>
                  <a:srgbClr val="00B0F0"/>
                </a:solidFill>
              </a:rPr>
              <a:t>Level of benefits</a:t>
            </a:r>
          </a:p>
          <a:p>
            <a:r>
              <a:rPr lang="en-US" sz="1200" b="1" dirty="0">
                <a:solidFill>
                  <a:srgbClr val="00B0F0"/>
                </a:solidFill>
              </a:rPr>
              <a:t>(Low / Medium / High</a:t>
            </a:r>
          </a:p>
        </p:txBody>
      </p:sp>
      <p:cxnSp>
        <p:nvCxnSpPr>
          <p:cNvPr id="81" name="Straight Connector 80">
            <a:extLst>
              <a:ext uri="{FF2B5EF4-FFF2-40B4-BE49-F238E27FC236}">
                <a16:creationId xmlns:a16="http://schemas.microsoft.com/office/drawing/2014/main" id="{7C55B904-8CEF-478B-8D47-79D896CC2319}"/>
              </a:ext>
            </a:extLst>
          </p:cNvPr>
          <p:cNvCxnSpPr/>
          <p:nvPr/>
        </p:nvCxnSpPr>
        <p:spPr>
          <a:xfrm>
            <a:off x="-6432" y="613415"/>
            <a:ext cx="9142921" cy="0"/>
          </a:xfrm>
          <a:prstGeom prst="line">
            <a:avLst/>
          </a:prstGeom>
          <a:ln w="9525" cmpd="sng">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9B4814C-4B75-41FC-A0A9-CCE31A7FA23A}"/>
              </a:ext>
            </a:extLst>
          </p:cNvPr>
          <p:cNvCxnSpPr/>
          <p:nvPr/>
        </p:nvCxnSpPr>
        <p:spPr>
          <a:xfrm>
            <a:off x="-6432" y="613415"/>
            <a:ext cx="9142921" cy="0"/>
          </a:xfrm>
          <a:prstGeom prst="line">
            <a:avLst/>
          </a:prstGeom>
          <a:ln w="9525" cmpd="sng">
            <a:solidFill>
              <a:schemeClr val="accent2"/>
            </a:solidFill>
          </a:ln>
        </p:spPr>
        <p:style>
          <a:lnRef idx="1">
            <a:schemeClr val="accent1"/>
          </a:lnRef>
          <a:fillRef idx="0">
            <a:schemeClr val="accent1"/>
          </a:fillRef>
          <a:effectRef idx="0">
            <a:schemeClr val="accent1"/>
          </a:effectRef>
          <a:fontRef idx="minor">
            <a:schemeClr val="tx1"/>
          </a:fontRef>
        </p:style>
      </p:cxnSp>
      <p:sp>
        <p:nvSpPr>
          <p:cNvPr id="83" name="Rectangle 82">
            <a:extLst>
              <a:ext uri="{FF2B5EF4-FFF2-40B4-BE49-F238E27FC236}">
                <a16:creationId xmlns:a16="http://schemas.microsoft.com/office/drawing/2014/main" id="{3F297009-587A-4F2B-9D6C-59CF7AA91A61}"/>
              </a:ext>
            </a:extLst>
          </p:cNvPr>
          <p:cNvSpPr>
            <a:spLocks/>
          </p:cNvSpPr>
          <p:nvPr/>
        </p:nvSpPr>
        <p:spPr>
          <a:xfrm>
            <a:off x="0" y="613545"/>
            <a:ext cx="12192000" cy="609329"/>
          </a:xfrm>
          <a:prstGeom prst="rect">
            <a:avLst/>
          </a:prstGeom>
          <a:solidFill>
            <a:srgbClr val="00B0F0">
              <a:alpha val="90000"/>
            </a:srgbClr>
          </a:solidFill>
          <a:ln w="1905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200" dirty="0">
              <a:solidFill>
                <a:schemeClr val="tx1"/>
              </a:solidFill>
            </a:endParaRPr>
          </a:p>
        </p:txBody>
      </p:sp>
      <p:grpSp>
        <p:nvGrpSpPr>
          <p:cNvPr id="84" name="Group 83">
            <a:extLst>
              <a:ext uri="{FF2B5EF4-FFF2-40B4-BE49-F238E27FC236}">
                <a16:creationId xmlns:a16="http://schemas.microsoft.com/office/drawing/2014/main" id="{C27BFAD1-E059-465E-A9D2-E121EC8BBC80}"/>
              </a:ext>
            </a:extLst>
          </p:cNvPr>
          <p:cNvGrpSpPr>
            <a:grpSpLocks/>
          </p:cNvGrpSpPr>
          <p:nvPr/>
        </p:nvGrpSpPr>
        <p:grpSpPr>
          <a:xfrm>
            <a:off x="170864" y="669016"/>
            <a:ext cx="11781270" cy="494664"/>
            <a:chOff x="170864" y="669333"/>
            <a:chExt cx="10993695" cy="494664"/>
          </a:xfrm>
        </p:grpSpPr>
        <p:sp>
          <p:nvSpPr>
            <p:cNvPr id="85" name="Rectangle 7">
              <a:extLst>
                <a:ext uri="{FF2B5EF4-FFF2-40B4-BE49-F238E27FC236}">
                  <a16:creationId xmlns:a16="http://schemas.microsoft.com/office/drawing/2014/main" id="{6315B6F0-830A-42FE-AFFE-75B1778AF948}"/>
                </a:ext>
              </a:extLst>
            </p:cNvPr>
            <p:cNvSpPr>
              <a:spLocks noChangeArrowheads="1"/>
            </p:cNvSpPr>
            <p:nvPr>
              <p:custDataLst>
                <p:tags r:id="rId2"/>
              </p:custDataLst>
            </p:nvPr>
          </p:nvSpPr>
          <p:spPr bwMode="gray">
            <a:xfrm>
              <a:off x="178040" y="972248"/>
              <a:ext cx="2721984"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lvl1pPr defTabSz="895350">
                <a:defRPr sz="2400">
                  <a:solidFill>
                    <a:schemeClr val="tx1"/>
                  </a:solidFill>
                  <a:latin typeface="Arial" charset="0"/>
                </a:defRPr>
              </a:lvl1pPr>
              <a:lvl2pPr marL="728663" indent="-280988" defTabSz="895350">
                <a:defRPr sz="2400">
                  <a:solidFill>
                    <a:schemeClr val="tx1"/>
                  </a:solidFill>
                  <a:latin typeface="Arial" charset="0"/>
                </a:defRPr>
              </a:lvl2pPr>
              <a:lvl3pPr marL="1120775" indent="-225425" defTabSz="895350">
                <a:defRPr sz="2400">
                  <a:solidFill>
                    <a:schemeClr val="tx1"/>
                  </a:solidFill>
                  <a:latin typeface="Arial" charset="0"/>
                </a:defRPr>
              </a:lvl3pPr>
              <a:lvl4pPr marL="1568450" indent="-223838" defTabSz="895350">
                <a:defRPr sz="2400">
                  <a:solidFill>
                    <a:schemeClr val="tx1"/>
                  </a:solidFill>
                  <a:latin typeface="Arial" charset="0"/>
                </a:defRPr>
              </a:lvl4pPr>
              <a:lvl5pPr marL="2016125" indent="-223838" defTabSz="895350">
                <a:defRPr sz="2400">
                  <a:solidFill>
                    <a:schemeClr val="tx1"/>
                  </a:solidFill>
                  <a:latin typeface="Arial" charset="0"/>
                </a:defRPr>
              </a:lvl5pPr>
              <a:lvl6pPr marL="2473325" indent="-223838" defTabSz="895350" fontAlgn="base">
                <a:spcBef>
                  <a:spcPct val="0"/>
                </a:spcBef>
                <a:spcAft>
                  <a:spcPct val="0"/>
                </a:spcAft>
                <a:defRPr sz="2400">
                  <a:solidFill>
                    <a:schemeClr val="tx1"/>
                  </a:solidFill>
                  <a:latin typeface="Arial" charset="0"/>
                </a:defRPr>
              </a:lvl6pPr>
              <a:lvl7pPr marL="2930525" indent="-223838" defTabSz="895350" fontAlgn="base">
                <a:spcBef>
                  <a:spcPct val="0"/>
                </a:spcBef>
                <a:spcAft>
                  <a:spcPct val="0"/>
                </a:spcAft>
                <a:defRPr sz="2400">
                  <a:solidFill>
                    <a:schemeClr val="tx1"/>
                  </a:solidFill>
                  <a:latin typeface="Arial" charset="0"/>
                </a:defRPr>
              </a:lvl7pPr>
              <a:lvl8pPr marL="3387725" indent="-223838" defTabSz="895350" fontAlgn="base">
                <a:spcBef>
                  <a:spcPct val="0"/>
                </a:spcBef>
                <a:spcAft>
                  <a:spcPct val="0"/>
                </a:spcAft>
                <a:defRPr sz="2400">
                  <a:solidFill>
                    <a:schemeClr val="tx1"/>
                  </a:solidFill>
                  <a:latin typeface="Arial" charset="0"/>
                </a:defRPr>
              </a:lvl8pPr>
              <a:lvl9pPr marL="3844925" indent="-223838" defTabSz="895350" fontAlgn="base">
                <a:spcBef>
                  <a:spcPct val="0"/>
                </a:spcBef>
                <a:spcAft>
                  <a:spcPct val="0"/>
                </a:spcAft>
                <a:defRPr sz="2400">
                  <a:solidFill>
                    <a:schemeClr val="tx1"/>
                  </a:solidFill>
                  <a:latin typeface="Arial" charset="0"/>
                </a:defRPr>
              </a:lvl9pPr>
            </a:lstStyle>
            <a:p>
              <a:pPr>
                <a:buClr>
                  <a:schemeClr val="bg1"/>
                </a:buClr>
              </a:pPr>
              <a:r>
                <a:rPr lang="en-US" sz="1200" b="1" dirty="0">
                  <a:solidFill>
                    <a:schemeClr val="bg1"/>
                  </a:solidFill>
                  <a:latin typeface="+mn-lt"/>
                </a:rPr>
                <a:t>SRO:</a:t>
              </a:r>
              <a:endParaRPr lang="en-US" sz="1200" b="1" i="1" dirty="0">
                <a:solidFill>
                  <a:schemeClr val="bg1"/>
                </a:solidFill>
                <a:latin typeface="+mn-lt"/>
              </a:endParaRPr>
            </a:p>
          </p:txBody>
        </p:sp>
        <p:sp>
          <p:nvSpPr>
            <p:cNvPr id="86" name="TextBox 85">
              <a:extLst>
                <a:ext uri="{FF2B5EF4-FFF2-40B4-BE49-F238E27FC236}">
                  <a16:creationId xmlns:a16="http://schemas.microsoft.com/office/drawing/2014/main" id="{35748310-D981-4302-AC94-5B2FC32ECFD6}"/>
                </a:ext>
              </a:extLst>
            </p:cNvPr>
            <p:cNvSpPr txBox="1">
              <a:spLocks/>
            </p:cNvSpPr>
            <p:nvPr/>
          </p:nvSpPr>
          <p:spPr>
            <a:xfrm>
              <a:off x="1219304" y="669333"/>
              <a:ext cx="9945255" cy="183766"/>
            </a:xfrm>
            <a:prstGeom prst="rect">
              <a:avLst/>
            </a:prstGeom>
          </p:spPr>
          <p:txBody>
            <a:bodyPr vert="horz" wrap="square" lIns="0" tIns="0" rIns="0" bIns="0" rtlCol="0" anchor="t" anchorCtr="0">
              <a:spAutoFit/>
            </a:bodyPr>
            <a:lstStyle>
              <a:lvl1pPr marL="0" lvl="0" indent="0" defTabSz="895350" eaLnBrk="1" latinLnBrk="0" hangingPunct="1">
                <a:buClr>
                  <a:schemeClr val="tx2"/>
                </a:buClr>
                <a:buSzPct val="100000"/>
                <a:defRPr sz="1600" baseline="0">
                  <a:latin typeface="+mn-lt"/>
                </a:defRPr>
              </a:lvl1pPr>
              <a:lvl2pPr marL="193675" lvl="1" indent="-192088" defTabSz="895350" eaLnBrk="1" latinLnBrk="0" hangingPunct="1">
                <a:buClr>
                  <a:schemeClr val="tx2"/>
                </a:buClr>
                <a:buSzPct val="125000"/>
                <a:buFont typeface="Arial" charset="0"/>
                <a:buChar char="▪"/>
                <a:defRPr sz="1600" baseline="0">
                  <a:latin typeface="+mn-lt"/>
                </a:defRPr>
              </a:lvl2pPr>
              <a:lvl3pPr marL="457200" lvl="2" indent="-261938" defTabSz="895350" eaLnBrk="1" latinLnBrk="0" hangingPunct="1">
                <a:buClr>
                  <a:schemeClr val="tx2"/>
                </a:buClr>
                <a:buSzPct val="120000"/>
                <a:buFont typeface="Arial" charset="0"/>
                <a:buChar char="–"/>
                <a:defRPr sz="1600" baseline="0">
                  <a:latin typeface="+mn-lt"/>
                </a:defRPr>
              </a:lvl3pPr>
              <a:lvl4pPr marL="614363" lvl="3" indent="-155575" defTabSz="895350" eaLnBrk="1" latinLnBrk="0" hangingPunct="1">
                <a:buClr>
                  <a:schemeClr val="tx2"/>
                </a:buClr>
                <a:buSzPct val="120000"/>
                <a:buFont typeface="Arial" charset="0"/>
                <a:buChar char="▫"/>
                <a:defRPr sz="1600" baseline="0">
                  <a:latin typeface="+mn-lt"/>
                </a:defRPr>
              </a:lvl4pPr>
              <a:lvl5pPr marL="749808" lvl="4" indent="-130175" defTabSz="895350" eaLnBrk="1" latinLnBrk="0" hangingPunct="1">
                <a:buClr>
                  <a:schemeClr val="tx2"/>
                </a:buClr>
                <a:buSzPct val="89000"/>
                <a:buFont typeface="Arial"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a:buClr>
                  <a:schemeClr val="bg1"/>
                </a:buClr>
              </a:pPr>
              <a:endParaRPr lang="en-US" sz="1200" dirty="0">
                <a:solidFill>
                  <a:schemeClr val="bg1"/>
                </a:solidFill>
              </a:endParaRPr>
            </a:p>
          </p:txBody>
        </p:sp>
        <p:sp>
          <p:nvSpPr>
            <p:cNvPr id="87" name="TextBox 86">
              <a:extLst>
                <a:ext uri="{FF2B5EF4-FFF2-40B4-BE49-F238E27FC236}">
                  <a16:creationId xmlns:a16="http://schemas.microsoft.com/office/drawing/2014/main" id="{5EB8832C-3784-4E43-8837-2E97333829BF}"/>
                </a:ext>
              </a:extLst>
            </p:cNvPr>
            <p:cNvSpPr txBox="1">
              <a:spLocks/>
            </p:cNvSpPr>
            <p:nvPr/>
          </p:nvSpPr>
          <p:spPr>
            <a:xfrm>
              <a:off x="2900024" y="979331"/>
              <a:ext cx="8264535" cy="184666"/>
            </a:xfrm>
            <a:prstGeom prst="rect">
              <a:avLst/>
            </a:prstGeom>
          </p:spPr>
          <p:txBody>
            <a:bodyPr vert="horz" wrap="square" lIns="0" tIns="0" rIns="0" bIns="0" rtlCol="0" anchor="t" anchorCtr="0">
              <a:spAutoFit/>
            </a:bodyPr>
            <a:lstStyle>
              <a:lvl1pPr marL="0" lvl="0" indent="0" defTabSz="895350" eaLnBrk="1" latinLnBrk="0" hangingPunct="1">
                <a:buClr>
                  <a:schemeClr val="tx2"/>
                </a:buClr>
                <a:buSzPct val="100000"/>
                <a:defRPr sz="1600" baseline="0">
                  <a:latin typeface="+mn-lt"/>
                </a:defRPr>
              </a:lvl1pPr>
              <a:lvl2pPr marL="193675" lvl="1" indent="-192088" defTabSz="895350" eaLnBrk="1" latinLnBrk="0" hangingPunct="1">
                <a:buClr>
                  <a:schemeClr val="tx2"/>
                </a:buClr>
                <a:buSzPct val="125000"/>
                <a:buFont typeface="Arial" charset="0"/>
                <a:buChar char="▪"/>
                <a:defRPr sz="1600" baseline="0">
                  <a:latin typeface="+mn-lt"/>
                </a:defRPr>
              </a:lvl2pPr>
              <a:lvl3pPr marL="457200" lvl="2" indent="-261938" defTabSz="895350" eaLnBrk="1" latinLnBrk="0" hangingPunct="1">
                <a:buClr>
                  <a:schemeClr val="tx2"/>
                </a:buClr>
                <a:buSzPct val="120000"/>
                <a:buFont typeface="Arial" charset="0"/>
                <a:buChar char="–"/>
                <a:defRPr sz="1600" baseline="0">
                  <a:latin typeface="+mn-lt"/>
                </a:defRPr>
              </a:lvl3pPr>
              <a:lvl4pPr marL="614363" lvl="3" indent="-155575" defTabSz="895350" eaLnBrk="1" latinLnBrk="0" hangingPunct="1">
                <a:buClr>
                  <a:schemeClr val="tx2"/>
                </a:buClr>
                <a:buSzPct val="120000"/>
                <a:buFont typeface="Arial" charset="0"/>
                <a:buChar char="▫"/>
                <a:defRPr sz="1600" baseline="0">
                  <a:latin typeface="+mn-lt"/>
                </a:defRPr>
              </a:lvl4pPr>
              <a:lvl5pPr marL="749808" lvl="4" indent="-130175" defTabSz="895350" eaLnBrk="1" latinLnBrk="0" hangingPunct="1">
                <a:buClr>
                  <a:schemeClr val="tx2"/>
                </a:buClr>
                <a:buSzPct val="89000"/>
                <a:buFont typeface="Arial" charset="0"/>
                <a:buChar char="-"/>
                <a:defRPr sz="1600" baseline="0">
                  <a:latin typeface="+mn-lt"/>
                </a:defRPr>
              </a:lvl5pPr>
              <a:lvl6pPr marL="749808" indent="-130175" defTabSz="895350" fontAlgn="base">
                <a:spcBef>
                  <a:spcPct val="0"/>
                </a:spcBef>
                <a:spcAft>
                  <a:spcPct val="0"/>
                </a:spcAft>
                <a:buClr>
                  <a:schemeClr val="tx2"/>
                </a:buClr>
                <a:buSzPct val="89000"/>
                <a:buFont typeface="Arial" charset="0"/>
                <a:buChar char="-"/>
                <a:defRPr sz="1600" baseline="0">
                  <a:latin typeface="+mn-lt"/>
                </a:defRPr>
              </a:lvl6pPr>
              <a:lvl7pPr marL="749808" indent="-130175" defTabSz="895350" fontAlgn="base">
                <a:spcBef>
                  <a:spcPct val="0"/>
                </a:spcBef>
                <a:spcAft>
                  <a:spcPct val="0"/>
                </a:spcAft>
                <a:buClr>
                  <a:schemeClr val="tx2"/>
                </a:buClr>
                <a:buSzPct val="89000"/>
                <a:buFont typeface="Arial" charset="0"/>
                <a:buChar char="-"/>
                <a:defRPr sz="1600" baseline="0">
                  <a:latin typeface="+mn-lt"/>
                </a:defRPr>
              </a:lvl7pPr>
              <a:lvl8pPr marL="749808" indent="-130175" defTabSz="895350" fontAlgn="base">
                <a:spcBef>
                  <a:spcPct val="0"/>
                </a:spcBef>
                <a:spcAft>
                  <a:spcPct val="0"/>
                </a:spcAft>
                <a:buClr>
                  <a:schemeClr val="tx2"/>
                </a:buClr>
                <a:buSzPct val="89000"/>
                <a:buFont typeface="Arial" charset="0"/>
                <a:buChar char="-"/>
                <a:defRPr sz="1600" baseline="0">
                  <a:latin typeface="+mn-lt"/>
                </a:defRPr>
              </a:lvl8pPr>
              <a:lvl9pPr marL="749808" indent="-130175" defTabSz="895350" fontAlgn="base">
                <a:spcBef>
                  <a:spcPct val="0"/>
                </a:spcBef>
                <a:spcAft>
                  <a:spcPct val="0"/>
                </a:spcAft>
                <a:buClr>
                  <a:schemeClr val="tx2"/>
                </a:buClr>
                <a:buSzPct val="89000"/>
                <a:buFont typeface="Arial" charset="0"/>
                <a:buChar char="-"/>
                <a:defRPr sz="1600" baseline="0">
                  <a:latin typeface="+mn-lt"/>
                </a:defRPr>
              </a:lvl9pPr>
            </a:lstStyle>
            <a:p>
              <a:pPr>
                <a:buClr>
                  <a:schemeClr val="bg1"/>
                </a:buClr>
              </a:pPr>
              <a:endParaRPr lang="en-US" sz="1200" dirty="0">
                <a:solidFill>
                  <a:schemeClr val="bg1"/>
                </a:solidFill>
              </a:endParaRPr>
            </a:p>
          </p:txBody>
        </p:sp>
        <p:cxnSp>
          <p:nvCxnSpPr>
            <p:cNvPr id="88" name="Straight Connector 87">
              <a:extLst>
                <a:ext uri="{FF2B5EF4-FFF2-40B4-BE49-F238E27FC236}">
                  <a16:creationId xmlns:a16="http://schemas.microsoft.com/office/drawing/2014/main" id="{901FFD4D-4C6D-42BE-875F-62621A3915C6}"/>
                </a:ext>
              </a:extLst>
            </p:cNvPr>
            <p:cNvCxnSpPr>
              <a:cxnSpLocks/>
            </p:cNvCxnSpPr>
            <p:nvPr/>
          </p:nvCxnSpPr>
          <p:spPr>
            <a:xfrm>
              <a:off x="170864" y="908111"/>
              <a:ext cx="10993695"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89" name="Rectangle 7">
              <a:extLst>
                <a:ext uri="{FF2B5EF4-FFF2-40B4-BE49-F238E27FC236}">
                  <a16:creationId xmlns:a16="http://schemas.microsoft.com/office/drawing/2014/main" id="{D65877BD-4405-458C-9ABD-0AB5FCF22757}"/>
                </a:ext>
              </a:extLst>
            </p:cNvPr>
            <p:cNvSpPr>
              <a:spLocks noChangeArrowheads="1"/>
            </p:cNvSpPr>
            <p:nvPr>
              <p:custDataLst>
                <p:tags r:id="rId3"/>
              </p:custDataLst>
            </p:nvPr>
          </p:nvSpPr>
          <p:spPr bwMode="gray">
            <a:xfrm>
              <a:off x="178039" y="684069"/>
              <a:ext cx="8631697"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lvl1pPr defTabSz="895350">
                <a:defRPr sz="2400">
                  <a:solidFill>
                    <a:schemeClr val="tx1"/>
                  </a:solidFill>
                  <a:latin typeface="Arial" charset="0"/>
                </a:defRPr>
              </a:lvl1pPr>
              <a:lvl2pPr marL="728663" indent="-280988" defTabSz="895350">
                <a:defRPr sz="2400">
                  <a:solidFill>
                    <a:schemeClr val="tx1"/>
                  </a:solidFill>
                  <a:latin typeface="Arial" charset="0"/>
                </a:defRPr>
              </a:lvl2pPr>
              <a:lvl3pPr marL="1120775" indent="-225425" defTabSz="895350">
                <a:defRPr sz="2400">
                  <a:solidFill>
                    <a:schemeClr val="tx1"/>
                  </a:solidFill>
                  <a:latin typeface="Arial" charset="0"/>
                </a:defRPr>
              </a:lvl3pPr>
              <a:lvl4pPr marL="1568450" indent="-223838" defTabSz="895350">
                <a:defRPr sz="2400">
                  <a:solidFill>
                    <a:schemeClr val="tx1"/>
                  </a:solidFill>
                  <a:latin typeface="Arial" charset="0"/>
                </a:defRPr>
              </a:lvl4pPr>
              <a:lvl5pPr marL="2016125" indent="-223838" defTabSz="895350">
                <a:defRPr sz="2400">
                  <a:solidFill>
                    <a:schemeClr val="tx1"/>
                  </a:solidFill>
                  <a:latin typeface="Arial" charset="0"/>
                </a:defRPr>
              </a:lvl5pPr>
              <a:lvl6pPr marL="2473325" indent="-223838" defTabSz="895350" fontAlgn="base">
                <a:spcBef>
                  <a:spcPct val="0"/>
                </a:spcBef>
                <a:spcAft>
                  <a:spcPct val="0"/>
                </a:spcAft>
                <a:defRPr sz="2400">
                  <a:solidFill>
                    <a:schemeClr val="tx1"/>
                  </a:solidFill>
                  <a:latin typeface="Arial" charset="0"/>
                </a:defRPr>
              </a:lvl6pPr>
              <a:lvl7pPr marL="2930525" indent="-223838" defTabSz="895350" fontAlgn="base">
                <a:spcBef>
                  <a:spcPct val="0"/>
                </a:spcBef>
                <a:spcAft>
                  <a:spcPct val="0"/>
                </a:spcAft>
                <a:defRPr sz="2400">
                  <a:solidFill>
                    <a:schemeClr val="tx1"/>
                  </a:solidFill>
                  <a:latin typeface="Arial" charset="0"/>
                </a:defRPr>
              </a:lvl7pPr>
              <a:lvl8pPr marL="3387725" indent="-223838" defTabSz="895350" fontAlgn="base">
                <a:spcBef>
                  <a:spcPct val="0"/>
                </a:spcBef>
                <a:spcAft>
                  <a:spcPct val="0"/>
                </a:spcAft>
                <a:defRPr sz="2400">
                  <a:solidFill>
                    <a:schemeClr val="tx1"/>
                  </a:solidFill>
                  <a:latin typeface="Arial" charset="0"/>
                </a:defRPr>
              </a:lvl8pPr>
              <a:lvl9pPr marL="3844925" indent="-223838" defTabSz="895350" fontAlgn="base">
                <a:spcBef>
                  <a:spcPct val="0"/>
                </a:spcBef>
                <a:spcAft>
                  <a:spcPct val="0"/>
                </a:spcAft>
                <a:defRPr sz="2400">
                  <a:solidFill>
                    <a:schemeClr val="tx1"/>
                  </a:solidFill>
                  <a:latin typeface="Arial" charset="0"/>
                </a:defRPr>
              </a:lvl9pPr>
            </a:lstStyle>
            <a:p>
              <a:pPr>
                <a:buClr>
                  <a:schemeClr val="bg1"/>
                </a:buClr>
              </a:pPr>
              <a:r>
                <a:rPr lang="en-US" sz="1200" b="1" dirty="0">
                  <a:solidFill>
                    <a:schemeClr val="bg1"/>
                  </a:solidFill>
                  <a:latin typeface="+mn-lt"/>
                </a:rPr>
                <a:t>Team members:</a:t>
              </a:r>
              <a:endParaRPr lang="en-US" sz="1200" dirty="0">
                <a:solidFill>
                  <a:schemeClr val="bg1"/>
                </a:solidFill>
                <a:latin typeface="+mn-lt"/>
              </a:endParaRPr>
            </a:p>
            <a:p>
              <a:pPr>
                <a:buClr>
                  <a:schemeClr val="bg1"/>
                </a:buClr>
              </a:pPr>
              <a:endParaRPr lang="en-US" sz="1200" i="1" dirty="0">
                <a:solidFill>
                  <a:schemeClr val="bg1"/>
                </a:solidFill>
                <a:highlight>
                  <a:srgbClr val="FF0000"/>
                </a:highlight>
                <a:latin typeface="+mn-lt"/>
              </a:endParaRPr>
            </a:p>
          </p:txBody>
        </p:sp>
      </p:grpSp>
      <p:sp>
        <p:nvSpPr>
          <p:cNvPr id="42" name="TextBox 41">
            <a:extLst>
              <a:ext uri="{FF2B5EF4-FFF2-40B4-BE49-F238E27FC236}">
                <a16:creationId xmlns:a16="http://schemas.microsoft.com/office/drawing/2014/main" id="{687AA06D-0A30-4CFB-B65B-1BCF18982477}"/>
              </a:ext>
            </a:extLst>
          </p:cNvPr>
          <p:cNvSpPr txBox="1"/>
          <p:nvPr/>
        </p:nvSpPr>
        <p:spPr>
          <a:xfrm>
            <a:off x="-38151" y="3429000"/>
            <a:ext cx="369332" cy="1886933"/>
          </a:xfrm>
          <a:prstGeom prst="rect">
            <a:avLst/>
          </a:prstGeom>
          <a:noFill/>
        </p:spPr>
        <p:txBody>
          <a:bodyPr vert="vert270" wrap="square" rtlCol="0">
            <a:spAutoFit/>
          </a:bodyPr>
          <a:lstStyle/>
          <a:p>
            <a:r>
              <a:rPr lang="en-US" sz="1200" b="1" dirty="0">
                <a:solidFill>
                  <a:srgbClr val="00B0F0"/>
                </a:solidFill>
              </a:rPr>
              <a:t>Projects to take forward</a:t>
            </a:r>
          </a:p>
        </p:txBody>
      </p:sp>
      <p:sp>
        <p:nvSpPr>
          <p:cNvPr id="43" name="TextBox 42">
            <a:extLst>
              <a:ext uri="{FF2B5EF4-FFF2-40B4-BE49-F238E27FC236}">
                <a16:creationId xmlns:a16="http://schemas.microsoft.com/office/drawing/2014/main" id="{DC5A4BD0-027B-45F1-A55F-DB2C161AA0E9}"/>
              </a:ext>
            </a:extLst>
          </p:cNvPr>
          <p:cNvSpPr txBox="1"/>
          <p:nvPr/>
        </p:nvSpPr>
        <p:spPr>
          <a:xfrm>
            <a:off x="-38151" y="1812263"/>
            <a:ext cx="369332" cy="766235"/>
          </a:xfrm>
          <a:prstGeom prst="rect">
            <a:avLst/>
          </a:prstGeom>
          <a:noFill/>
        </p:spPr>
        <p:txBody>
          <a:bodyPr vert="vert270" wrap="square" rtlCol="0">
            <a:spAutoFit/>
          </a:bodyPr>
          <a:lstStyle/>
          <a:p>
            <a:r>
              <a:rPr lang="en-US" sz="1200" b="1" dirty="0">
                <a:solidFill>
                  <a:srgbClr val="00B0F0"/>
                </a:solidFill>
              </a:rPr>
              <a:t>Guidance</a:t>
            </a:r>
          </a:p>
        </p:txBody>
      </p:sp>
      <p:graphicFrame>
        <p:nvGraphicFramePr>
          <p:cNvPr id="2" name="Table 1">
            <a:extLst>
              <a:ext uri="{FF2B5EF4-FFF2-40B4-BE49-F238E27FC236}">
                <a16:creationId xmlns:a16="http://schemas.microsoft.com/office/drawing/2014/main" id="{E92A39FB-1CFA-4F14-97E5-F8324074A7FD}"/>
              </a:ext>
            </a:extLst>
          </p:cNvPr>
          <p:cNvGraphicFramePr>
            <a:graphicFrameLocks noGrp="1"/>
          </p:cNvGraphicFramePr>
          <p:nvPr>
            <p:extLst>
              <p:ext uri="{D42A27DB-BD31-4B8C-83A1-F6EECF244321}">
                <p14:modId xmlns:p14="http://schemas.microsoft.com/office/powerpoint/2010/main" val="1762756030"/>
              </p:ext>
            </p:extLst>
          </p:nvPr>
        </p:nvGraphicFramePr>
        <p:xfrm>
          <a:off x="281199" y="1757836"/>
          <a:ext cx="11890019" cy="4904940"/>
        </p:xfrm>
        <a:graphic>
          <a:graphicData uri="http://schemas.openxmlformats.org/drawingml/2006/table">
            <a:tbl>
              <a:tblPr firstRow="1" bandRow="1">
                <a:tableStyleId>{5940675A-B579-460E-94D1-54222C63F5DA}</a:tableStyleId>
              </a:tblPr>
              <a:tblGrid>
                <a:gridCol w="2510877">
                  <a:extLst>
                    <a:ext uri="{9D8B030D-6E8A-4147-A177-3AD203B41FA5}">
                      <a16:colId xmlns:a16="http://schemas.microsoft.com/office/drawing/2014/main" val="2762698629"/>
                    </a:ext>
                  </a:extLst>
                </a:gridCol>
                <a:gridCol w="2383773">
                  <a:extLst>
                    <a:ext uri="{9D8B030D-6E8A-4147-A177-3AD203B41FA5}">
                      <a16:colId xmlns:a16="http://schemas.microsoft.com/office/drawing/2014/main" val="675153302"/>
                    </a:ext>
                  </a:extLst>
                </a:gridCol>
                <a:gridCol w="1898997">
                  <a:extLst>
                    <a:ext uri="{9D8B030D-6E8A-4147-A177-3AD203B41FA5}">
                      <a16:colId xmlns:a16="http://schemas.microsoft.com/office/drawing/2014/main" val="1472252855"/>
                    </a:ext>
                  </a:extLst>
                </a:gridCol>
                <a:gridCol w="1735760">
                  <a:extLst>
                    <a:ext uri="{9D8B030D-6E8A-4147-A177-3AD203B41FA5}">
                      <a16:colId xmlns:a16="http://schemas.microsoft.com/office/drawing/2014/main" val="3849935739"/>
                    </a:ext>
                  </a:extLst>
                </a:gridCol>
                <a:gridCol w="2369228">
                  <a:extLst>
                    <a:ext uri="{9D8B030D-6E8A-4147-A177-3AD203B41FA5}">
                      <a16:colId xmlns:a16="http://schemas.microsoft.com/office/drawing/2014/main" val="924190274"/>
                    </a:ext>
                  </a:extLst>
                </a:gridCol>
                <a:gridCol w="991384">
                  <a:extLst>
                    <a:ext uri="{9D8B030D-6E8A-4147-A177-3AD203B41FA5}">
                      <a16:colId xmlns:a16="http://schemas.microsoft.com/office/drawing/2014/main" val="3949266760"/>
                    </a:ext>
                  </a:extLst>
                </a:gridCol>
              </a:tblGrid>
              <a:tr h="710911">
                <a:tc>
                  <a:txBody>
                    <a:bodyPr/>
                    <a:lstStyle/>
                    <a:p>
                      <a:r>
                        <a:rPr lang="en-US" sz="1200" i="1" dirty="0"/>
                        <a:t>Include a short description of the opportunity – this could be a project title or the problem you are seeking to address</a:t>
                      </a:r>
                    </a:p>
                  </a:txBody>
                  <a:tcPr/>
                </a:tc>
                <a:tc>
                  <a:txBody>
                    <a:bodyPr/>
                    <a:lstStyle/>
                    <a:p>
                      <a:r>
                        <a:rPr lang="en-US" sz="1200" i="1" dirty="0"/>
                        <a:t>Identify the reason for action, i.e. will this improve transparency, accountability, delivering results or all of them, or specific commitments in the SG’s reform proposals (</a:t>
                      </a:r>
                      <a:r>
                        <a:rPr lang="en-US" sz="1200" i="1" dirty="0">
                          <a:hlinkClick r:id="rId6" action="ppaction://hlinksldjump"/>
                        </a:rPr>
                        <a:t>see guidance</a:t>
                      </a:r>
                      <a:r>
                        <a:rPr lang="en-US" sz="1200" i="1" dirty="0"/>
                        <a:t>). It is worth including any project outcomes which could be achieved  </a:t>
                      </a:r>
                    </a:p>
                  </a:txBody>
                  <a:tcPr/>
                </a:tc>
                <a:tc>
                  <a:txBody>
                    <a:bodyPr/>
                    <a:lstStyle/>
                    <a:p>
                      <a:pPr rtl="0"/>
                      <a:r>
                        <a:rPr lang="en-US" sz="1200" i="1" dirty="0"/>
                        <a:t>Use the list of benefits categories to identify where you expect the benefits to be derived (</a:t>
                      </a:r>
                      <a:r>
                        <a:rPr lang="en-US" sz="1200" i="1" dirty="0">
                          <a:hlinkClick r:id="rId6" action="ppaction://hlinksldjump"/>
                        </a:rPr>
                        <a:t>See guidance</a:t>
                      </a:r>
                      <a:r>
                        <a:rPr lang="en-US" sz="1200" i="1"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Use your knowledge of the current state to judge the level and type of benefits. If you have metrics already, include here. </a:t>
                      </a:r>
                    </a:p>
                    <a:p>
                      <a:endParaRPr lang="en-US" sz="1200" i="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Use your knowledge of the current state to come to a judgement on how difficult the initiative will be to implement. Include any activities we know will be required.</a:t>
                      </a:r>
                    </a:p>
                    <a:p>
                      <a:pPr rtl="0"/>
                      <a:endParaRPr lang="en-US" sz="1200" i="1" dirty="0"/>
                    </a:p>
                  </a:txBody>
                  <a:tcPr/>
                </a:tc>
                <a:tc>
                  <a:txBody>
                    <a:bodyPr/>
                    <a:lstStyle/>
                    <a:p>
                      <a:endParaRPr lang="en-US" sz="1200" i="1" dirty="0"/>
                    </a:p>
                  </a:txBody>
                  <a:tcPr/>
                </a:tc>
                <a:extLst>
                  <a:ext uri="{0D108BD9-81ED-4DB2-BD59-A6C34878D82A}">
                    <a16:rowId xmlns:a16="http://schemas.microsoft.com/office/drawing/2014/main" val="1082838476"/>
                  </a:ext>
                </a:extLst>
              </a:tr>
              <a:tr h="670092">
                <a:tc>
                  <a:txBody>
                    <a:bodyPr/>
                    <a:lstStyle/>
                    <a:p>
                      <a:pPr marL="0" indent="0" rtl="0">
                        <a:buFont typeface="Arial" panose="020B0604020202020204" pitchFamily="34" charset="0"/>
                        <a:buNone/>
                      </a:pPr>
                      <a:endParaRPr lang="en-US" sz="1200" b="0" i="1" dirty="0"/>
                    </a:p>
                  </a:txBody>
                  <a:tcPr/>
                </a:tc>
                <a:tc>
                  <a:txBody>
                    <a:bodyPr/>
                    <a:lstStyle/>
                    <a:p>
                      <a:pPr marL="228600" indent="-228600">
                        <a:buFont typeface="+mj-lt"/>
                        <a:buAutoNum type="arabicPeriod"/>
                      </a:pPr>
                      <a:endParaRPr lang="en-US" sz="1200" dirty="0"/>
                    </a:p>
                  </a:txBody>
                  <a:tcPr/>
                </a:tc>
                <a:tc>
                  <a:txBody>
                    <a:bodyPr/>
                    <a:lstStyle/>
                    <a:p>
                      <a:pPr marL="171450" indent="-171450">
                        <a:buFont typeface="Arial" panose="020B0604020202020204" pitchFamily="34" charset="0"/>
                        <a:buChar char="•"/>
                      </a:pPr>
                      <a:endParaRPr lang="en-US" sz="1200" dirty="0"/>
                    </a:p>
                  </a:txBody>
                  <a:tcPr/>
                </a:tc>
                <a:tc>
                  <a:txBody>
                    <a:bodyPr/>
                    <a:lstStyle/>
                    <a:p>
                      <a:endParaRPr lang="en-US" sz="1200" dirty="0"/>
                    </a:p>
                  </a:txBody>
                  <a:tcPr/>
                </a:tc>
                <a:tc>
                  <a:txBody>
                    <a:bodyPr/>
                    <a:lstStyle/>
                    <a:p>
                      <a:endParaRPr lang="en-US" sz="1200" b="0" dirty="0"/>
                    </a:p>
                  </a:txBody>
                  <a:tcPr/>
                </a:tc>
                <a:tc>
                  <a:txBody>
                    <a:bodyPr/>
                    <a:lstStyle/>
                    <a:p>
                      <a:endParaRPr lang="en-US" sz="1200" b="1" dirty="0"/>
                    </a:p>
                  </a:txBody>
                  <a:tcPr/>
                </a:tc>
                <a:extLst>
                  <a:ext uri="{0D108BD9-81ED-4DB2-BD59-A6C34878D82A}">
                    <a16:rowId xmlns:a16="http://schemas.microsoft.com/office/drawing/2014/main" val="1370519776"/>
                  </a:ext>
                </a:extLst>
              </a:tr>
              <a:tr h="670092">
                <a:tc>
                  <a:txBody>
                    <a:bodyPr/>
                    <a:lstStyle/>
                    <a:p>
                      <a:pPr marL="0" indent="0" rtl="0">
                        <a:buFont typeface="Arial" panose="020B0604020202020204" pitchFamily="34" charset="0"/>
                        <a:buNone/>
                      </a:pPr>
                      <a:endParaRPr lang="en-US" sz="1200" b="0" i="1" dirty="0"/>
                    </a:p>
                  </a:txBody>
                  <a:tcPr/>
                </a:tc>
                <a:tc>
                  <a:txBody>
                    <a:bodyPr/>
                    <a:lstStyle/>
                    <a:p>
                      <a:pPr marL="228600" indent="-228600">
                        <a:buFont typeface="+mj-lt"/>
                        <a:buAutoNum type="arabicPeriod"/>
                      </a:pPr>
                      <a:endParaRPr lang="en-US" sz="1200" dirty="0"/>
                    </a:p>
                  </a:txBody>
                  <a:tcPr/>
                </a:tc>
                <a:tc>
                  <a:txBody>
                    <a:bodyPr/>
                    <a:lstStyle/>
                    <a:p>
                      <a:pPr marL="171450" indent="-171450">
                        <a:buFont typeface="Arial" panose="020B0604020202020204" pitchFamily="34" charset="0"/>
                        <a:buChar char="•"/>
                      </a:pPr>
                      <a:endParaRPr lang="en-US" sz="1200" dirty="0"/>
                    </a:p>
                  </a:txBody>
                  <a:tcPr/>
                </a:tc>
                <a:tc>
                  <a:txBody>
                    <a:bodyPr/>
                    <a:lstStyle/>
                    <a:p>
                      <a:endParaRPr lang="en-US" sz="1200" dirty="0"/>
                    </a:p>
                  </a:txBody>
                  <a:tcPr/>
                </a:tc>
                <a:tc>
                  <a:txBody>
                    <a:bodyPr/>
                    <a:lstStyle/>
                    <a:p>
                      <a:endParaRPr lang="en-US" sz="1200" b="0" dirty="0"/>
                    </a:p>
                  </a:txBody>
                  <a:tcPr/>
                </a:tc>
                <a:tc>
                  <a:txBody>
                    <a:bodyPr/>
                    <a:lstStyle/>
                    <a:p>
                      <a:endParaRPr lang="en-US" sz="1200" b="1" dirty="0"/>
                    </a:p>
                  </a:txBody>
                  <a:tcPr/>
                </a:tc>
                <a:extLst>
                  <a:ext uri="{0D108BD9-81ED-4DB2-BD59-A6C34878D82A}">
                    <a16:rowId xmlns:a16="http://schemas.microsoft.com/office/drawing/2014/main" val="3249769868"/>
                  </a:ext>
                </a:extLst>
              </a:tr>
              <a:tr h="670092">
                <a:tc>
                  <a:txBody>
                    <a:bodyPr/>
                    <a:lstStyle/>
                    <a:p>
                      <a:pPr marL="0" indent="0" rtl="0">
                        <a:buFont typeface="Arial" panose="020B0604020202020204" pitchFamily="34" charset="0"/>
                        <a:buNone/>
                      </a:pPr>
                      <a:endParaRPr lang="en-US" sz="1200" b="0" i="1" dirty="0"/>
                    </a:p>
                  </a:txBody>
                  <a:tcPr/>
                </a:tc>
                <a:tc>
                  <a:txBody>
                    <a:bodyPr/>
                    <a:lstStyle/>
                    <a:p>
                      <a:pPr marL="228600" indent="-228600">
                        <a:buFont typeface="+mj-lt"/>
                        <a:buAutoNum type="arabicPeriod"/>
                      </a:pPr>
                      <a:endParaRPr lang="en-US" sz="1200" dirty="0"/>
                    </a:p>
                  </a:txBody>
                  <a:tcPr/>
                </a:tc>
                <a:tc>
                  <a:txBody>
                    <a:bodyPr/>
                    <a:lstStyle/>
                    <a:p>
                      <a:pPr marL="171450" indent="-171450">
                        <a:buFont typeface="Arial" panose="020B0604020202020204" pitchFamily="34" charset="0"/>
                        <a:buChar char="•"/>
                      </a:pPr>
                      <a:endParaRPr lang="en-US" sz="1200" dirty="0"/>
                    </a:p>
                  </a:txBody>
                  <a:tcPr/>
                </a:tc>
                <a:tc>
                  <a:txBody>
                    <a:bodyPr/>
                    <a:lstStyle/>
                    <a:p>
                      <a:endParaRPr lang="en-US" sz="1200" dirty="0"/>
                    </a:p>
                  </a:txBody>
                  <a:tcPr/>
                </a:tc>
                <a:tc>
                  <a:txBody>
                    <a:bodyPr/>
                    <a:lstStyle/>
                    <a:p>
                      <a:endParaRPr lang="en-US" sz="1200" b="0" dirty="0"/>
                    </a:p>
                  </a:txBody>
                  <a:tcPr/>
                </a:tc>
                <a:tc>
                  <a:txBody>
                    <a:bodyPr/>
                    <a:lstStyle/>
                    <a:p>
                      <a:endParaRPr lang="en-US" sz="1200" b="1" dirty="0"/>
                    </a:p>
                  </a:txBody>
                  <a:tcPr/>
                </a:tc>
                <a:extLst>
                  <a:ext uri="{0D108BD9-81ED-4DB2-BD59-A6C34878D82A}">
                    <a16:rowId xmlns:a16="http://schemas.microsoft.com/office/drawing/2014/main" val="1824514557"/>
                  </a:ext>
                </a:extLst>
              </a:tr>
              <a:tr h="670092">
                <a:tc>
                  <a:txBody>
                    <a:bodyPr/>
                    <a:lstStyle/>
                    <a:p>
                      <a:pPr marL="0" indent="0" rtl="0">
                        <a:buFont typeface="Arial" panose="020B0604020202020204" pitchFamily="34" charset="0"/>
                        <a:buNone/>
                      </a:pPr>
                      <a:endParaRPr lang="en-US" sz="1200" b="0" i="1" dirty="0"/>
                    </a:p>
                  </a:txBody>
                  <a:tcPr/>
                </a:tc>
                <a:tc>
                  <a:txBody>
                    <a:bodyPr/>
                    <a:lstStyle/>
                    <a:p>
                      <a:pPr marL="228600" indent="-228600">
                        <a:buFont typeface="+mj-lt"/>
                        <a:buAutoNum type="arabicPeriod"/>
                      </a:pPr>
                      <a:endParaRPr lang="en-US" sz="1200" dirty="0"/>
                    </a:p>
                  </a:txBody>
                  <a:tcPr/>
                </a:tc>
                <a:tc>
                  <a:txBody>
                    <a:bodyPr/>
                    <a:lstStyle/>
                    <a:p>
                      <a:pPr marL="171450" indent="-171450">
                        <a:buFont typeface="Arial" panose="020B0604020202020204" pitchFamily="34" charset="0"/>
                        <a:buChar char="•"/>
                      </a:pPr>
                      <a:endParaRPr lang="en-US" sz="1200" dirty="0"/>
                    </a:p>
                  </a:txBody>
                  <a:tcPr/>
                </a:tc>
                <a:tc>
                  <a:txBody>
                    <a:bodyPr/>
                    <a:lstStyle/>
                    <a:p>
                      <a:endParaRPr lang="en-US" sz="1200" dirty="0"/>
                    </a:p>
                  </a:txBody>
                  <a:tcPr/>
                </a:tc>
                <a:tc>
                  <a:txBody>
                    <a:bodyPr/>
                    <a:lstStyle/>
                    <a:p>
                      <a:endParaRPr lang="en-US" sz="1200" b="0" dirty="0"/>
                    </a:p>
                  </a:txBody>
                  <a:tcPr/>
                </a:tc>
                <a:tc>
                  <a:txBody>
                    <a:bodyPr/>
                    <a:lstStyle/>
                    <a:p>
                      <a:endParaRPr lang="en-US" sz="1200" b="1" dirty="0"/>
                    </a:p>
                  </a:txBody>
                  <a:tcPr/>
                </a:tc>
                <a:extLst>
                  <a:ext uri="{0D108BD9-81ED-4DB2-BD59-A6C34878D82A}">
                    <a16:rowId xmlns:a16="http://schemas.microsoft.com/office/drawing/2014/main" val="1023440859"/>
                  </a:ext>
                </a:extLst>
              </a:tr>
              <a:tr h="670092">
                <a:tc gridSpan="6">
                  <a:txBody>
                    <a:bodyPr/>
                    <a:lstStyle/>
                    <a:p>
                      <a:pPr marL="0" indent="0" rtl="0">
                        <a:buFont typeface="Arial" panose="020B0604020202020204" pitchFamily="34" charset="0"/>
                        <a:buNone/>
                      </a:pPr>
                      <a:r>
                        <a:rPr lang="en-US" sz="1200" b="0" i="1" dirty="0">
                          <a:solidFill>
                            <a:srgbClr val="FF0000"/>
                          </a:solidFill>
                        </a:rPr>
                        <a:t>The above template should contain the final output of the brainstorming session; a prioritized list of projects and benefits to take forward to the planning stage.</a:t>
                      </a:r>
                    </a:p>
                    <a:p>
                      <a:pPr marL="0" indent="0" rtl="0">
                        <a:buFont typeface="Arial" panose="020B0604020202020204" pitchFamily="34" charset="0"/>
                        <a:buNone/>
                      </a:pPr>
                      <a:r>
                        <a:rPr lang="en-US" sz="1200" b="0" i="1" dirty="0">
                          <a:solidFill>
                            <a:srgbClr val="FF0000"/>
                          </a:solidFill>
                        </a:rPr>
                        <a:t>The final column has been altered to contain the name of the staff member responsible for leading the planning exercise. This should be the owner of the service area or entity who has decision making authority for accessing and  using management information.</a:t>
                      </a:r>
                    </a:p>
                  </a:txBody>
                  <a:tcPr/>
                </a:tc>
                <a:tc hMerge="1">
                  <a:txBody>
                    <a:bodyPr/>
                    <a:lstStyle/>
                    <a:p>
                      <a:pPr marL="228600" indent="-228600">
                        <a:buFont typeface="+mj-lt"/>
                        <a:buAutoNum type="arabicPeriod"/>
                      </a:pPr>
                      <a:endParaRPr lang="en-US" sz="1200" dirty="0"/>
                    </a:p>
                  </a:txBody>
                  <a:tcPr/>
                </a:tc>
                <a:tc hMerge="1">
                  <a:txBody>
                    <a:bodyPr/>
                    <a:lstStyle/>
                    <a:p>
                      <a:pPr marL="171450" indent="-171450">
                        <a:buFont typeface="Arial" panose="020B0604020202020204" pitchFamily="34" charset="0"/>
                        <a:buChar char="•"/>
                      </a:pPr>
                      <a:endParaRPr lang="en-US" sz="1200" dirty="0"/>
                    </a:p>
                  </a:txBody>
                  <a:tcPr/>
                </a:tc>
                <a:tc hMerge="1">
                  <a:txBody>
                    <a:bodyPr/>
                    <a:lstStyle/>
                    <a:p>
                      <a:endParaRPr lang="en-US" sz="1200" dirty="0"/>
                    </a:p>
                  </a:txBody>
                  <a:tcPr/>
                </a:tc>
                <a:tc hMerge="1">
                  <a:txBody>
                    <a:bodyPr/>
                    <a:lstStyle/>
                    <a:p>
                      <a:endParaRPr lang="en-US" sz="1200" b="0" dirty="0"/>
                    </a:p>
                  </a:txBody>
                  <a:tcPr/>
                </a:tc>
                <a:tc hMerge="1">
                  <a:txBody>
                    <a:bodyPr/>
                    <a:lstStyle/>
                    <a:p>
                      <a:endParaRPr lang="en-US" sz="1200" b="1" dirty="0"/>
                    </a:p>
                  </a:txBody>
                  <a:tcPr/>
                </a:tc>
                <a:extLst>
                  <a:ext uri="{0D108BD9-81ED-4DB2-BD59-A6C34878D82A}">
                    <a16:rowId xmlns:a16="http://schemas.microsoft.com/office/drawing/2014/main" val="1676194173"/>
                  </a:ext>
                </a:extLst>
              </a:tr>
            </a:tbl>
          </a:graphicData>
        </a:graphic>
      </p:graphicFrame>
      <p:sp>
        <p:nvSpPr>
          <p:cNvPr id="3" name="Rectangle: Rounded Corners 2">
            <a:extLst>
              <a:ext uri="{FF2B5EF4-FFF2-40B4-BE49-F238E27FC236}">
                <a16:creationId xmlns:a16="http://schemas.microsoft.com/office/drawing/2014/main" id="{708AE732-02F4-4222-B3C1-693A50EAD6CC}"/>
              </a:ext>
            </a:extLst>
          </p:cNvPr>
          <p:cNvSpPr/>
          <p:nvPr/>
        </p:nvSpPr>
        <p:spPr>
          <a:xfrm>
            <a:off x="11355375" y="107407"/>
            <a:ext cx="715992" cy="29101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R/A/G</a:t>
            </a:r>
            <a:endParaRPr lang="en-US" sz="1200" dirty="0"/>
          </a:p>
        </p:txBody>
      </p:sp>
      <p:sp>
        <p:nvSpPr>
          <p:cNvPr id="26" name="TextBox 25">
            <a:extLst>
              <a:ext uri="{FF2B5EF4-FFF2-40B4-BE49-F238E27FC236}">
                <a16:creationId xmlns:a16="http://schemas.microsoft.com/office/drawing/2014/main" id="{A57D4AD4-D5DD-4C55-9C78-976B28C5C425}"/>
              </a:ext>
            </a:extLst>
          </p:cNvPr>
          <p:cNvSpPr txBox="1"/>
          <p:nvPr/>
        </p:nvSpPr>
        <p:spPr>
          <a:xfrm>
            <a:off x="10749844" y="1259507"/>
            <a:ext cx="1421374" cy="276999"/>
          </a:xfrm>
          <a:prstGeom prst="rect">
            <a:avLst/>
          </a:prstGeom>
          <a:noFill/>
        </p:spPr>
        <p:txBody>
          <a:bodyPr wrap="square" rtlCol="0">
            <a:spAutoFit/>
          </a:bodyPr>
          <a:lstStyle/>
          <a:p>
            <a:pPr algn="ctr"/>
            <a:r>
              <a:rPr lang="en-US" sz="1200" b="1" dirty="0">
                <a:solidFill>
                  <a:srgbClr val="00B0F0"/>
                </a:solidFill>
              </a:rPr>
              <a:t>Owner</a:t>
            </a:r>
          </a:p>
        </p:txBody>
      </p:sp>
    </p:spTree>
    <p:extLst>
      <p:ext uri="{BB962C8B-B14F-4D97-AF65-F5344CB8AC3E}">
        <p14:creationId xmlns:p14="http://schemas.microsoft.com/office/powerpoint/2010/main" val="32009989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AME" val="Marvintitletrackercircl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P5v79BAYo0uNGfMvOUxAo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5v79BAYo0uNGfMvOUxAoA"/>
</p:tagLst>
</file>

<file path=ppt/tags/tag4.xml><?xml version="1.0" encoding="utf-8"?>
<p:tagLst xmlns:a="http://schemas.openxmlformats.org/drawingml/2006/main" xmlns:r="http://schemas.openxmlformats.org/officeDocument/2006/relationships" xmlns:p="http://schemas.openxmlformats.org/presentationml/2006/main">
  <p:tag name="NAME" val="Marvintitletrackercircl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P5v79BAYo0uNGfMvOUxAo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P5v79BAYo0uNGfMvOUxAoA"/>
</p:tagLst>
</file>

<file path=ppt/tags/tag7.xml><?xml version="1.0" encoding="utf-8"?>
<p:tagLst xmlns:a="http://schemas.openxmlformats.org/drawingml/2006/main" xmlns:r="http://schemas.openxmlformats.org/officeDocument/2006/relationships" xmlns:p="http://schemas.openxmlformats.org/presentationml/2006/main">
  <p:tag name="NAME" val="Marvintitletrackercircl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P5v79BAYo0uNGfMvOUxAo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P5v79BAYo0uNGfMvOUxAo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4905</TotalTime>
  <Words>1393</Words>
  <Application>Microsoft Office PowerPoint</Application>
  <PresentationFormat>Widescreen</PresentationFormat>
  <Paragraphs>168</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Trebuchet MS</vt:lpstr>
      <vt:lpstr>Office Theme</vt:lpstr>
      <vt:lpstr>Benefits Management</vt:lpstr>
      <vt:lpstr>PowerPoint Presentation</vt:lpstr>
      <vt:lpstr>What is a benefit?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Daphne Moench</dc:creator>
  <cp:lastModifiedBy>Kevin Summersgill</cp:lastModifiedBy>
  <cp:revision>313</cp:revision>
  <cp:lastPrinted>2018-11-09T14:18:46Z</cp:lastPrinted>
  <dcterms:created xsi:type="dcterms:W3CDTF">2018-10-25T23:39:34Z</dcterms:created>
  <dcterms:modified xsi:type="dcterms:W3CDTF">2019-04-02T21:43:42Z</dcterms:modified>
</cp:coreProperties>
</file>